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мышцы, их строение и функции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— основа движения, поддержания позы и жизненных процессов организма.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мышцы так важны?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составляют около 40% массы тела и отвечают за движения, дыхание и работу сердца. Они поддерживают температуру и обмен веществ, помогая нам взаимодействовать с окружающим миром.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мышц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мышцы—движение и сила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прикреплены к костям и управляются волей человека. Они создают движение и помогают сохранять равновесие и осанку, благодаря своему особому строению.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мышцы—внутренние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находятся в стенках внутренних органов и работают автоматически. Они обеспечивают работу пищеварения, сосудов и других систем, двигая содержимое внутри тела.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мышца—постоянный ритм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особенная: она непроизвольно сокращается с определённым ритмом, поддерживая кровообращение и снабжение организма кислородом и питательными веществами.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Подчиняются сознательному контролю, позволяя выполнять произвольные движения благодаря нервным сигналам из головного мозга.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черты скелетных мышц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Многоядерные клетки с полосатым строением обеспечивают быструю и мощную работу мышц при сокращении.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Сокращаясь, мышцы поддерживают осанку и обеспечивают равновесие тела во время различных действий.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сокращений высокая, но мышцы быстро утомляются, требуя отдыха для восстановления сил.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гладких мышц в теле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гладких мышц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расположены в стенках кишечника, сосудов и дыхательных путей. Их сокращения происходят медленно и непроизвольно, обеспечивая плавное движение веществ внутри организма.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особенности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мышцы контролируют кровоток и пищеварение без участия сознания, способствуя поддержанию гомеостаза и жизненных процессов на постоянном уровне.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Эластичность внутренних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позволяют органам растягиваться и сокращаться, обеспечивая гибкость и адаптацию к изменениям объёма и давления внутри тела.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сердечной мышцы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обладает полосатой структурой, похожей на скелетные мышцы, но работает автономно без сознательного контроля. Это обеспечивает непрерывную и ритмичную работу сердца.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Вставочные диски соединяют клетки, позволяя быстро распространять электрические сигналы, что синхронизирует сокращения и поддерживает постоянный сердечный ритм.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видов мышц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сокращаются медленнее, обеспечивая стабильность тела без быстрой усталости.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быстро сокращаются, но утомляются, тогда как гладкие и сердечные мышцы работают медленнее и длительнее.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мышечного волокна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и ядра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волокно — длинная многоклеточная структура с сарколемой, которая защищает и поддерживает клетку. В числе особенностей — множество ядер, что усиливает управление функциями.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содержимое и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расположены миофибриллы — нити из белков актина и миозина, ответственные за сокращение. Многочисленные митохондрии снабжают волокно энергией для работы.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Миофибриллы состоят из упорядоченных тонких (актин) и толстых (миозин) нитей, которые переплетаются для взаимодействия.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Скольжение нитей актина и миозина в саркомерах вызывает сокращение всего мышечного волокна, что приводит к движению мышц.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Саркомер — основная структурная единица, в которой происходит сокращение, обеспечивая слаженную работу мышц в целом.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роль миофибрилл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мышечного сокращения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передачи сигнала и сокращения мышцы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Мотонейрон генерирует электрический сигнал, который проходит по аксону до нервно-мышечного синапса, создавая основу для передачи команды к мышечному волокну.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нервного импульса к мышце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синапсе высвобождается медиатор ацетилхолин, связывающийся с рецепторами на поверхности мышечной клетки, что инициализирует химический сигнал.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химический сигнал вызывает деполяризацию мембраны мышечного волокна, открывая ионные каналы и изменяя электрический потенциал клетки.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деполяризации начинается сокращение мышцы, обеспечивая быструю и точную реакцию на нервные команды для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работы мышц: роль АТФ и обмен веществ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711689" y="1917205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является главным источником энергии для сокращения мышц, он синтезируется в митохондриях при окислении глюкозы, жиров и кислорода. Энергетический обмен регулирует работоспособность мышц в разных режимах.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711689" y="309108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интенсивных нагрузках мышцы используют креатинфосфат для быстрого восстановления АТФ, а при длительной активности преимущественно работает аэробное дыхание и цикл Кребса для поддержания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мышечной массы в теле человека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мышц сконцентрирована в туловище и ногах, обеспечивая движение и поддержку тела при ходьбе и стоянии.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значимость мускулатуры туловища и ног для выполнения крупных движений и поддержания равновесия.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 подростков, 13 лет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важных мышц и их 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мышцы и их жизненно важные функции, обеспечивающие движения и физиологические процессы.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мышца выполняет специфическую функцию, что обеспечивает разнообразие и сложность движения организма.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анатомии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Поясничные, брюшные и мышцы спины поддерживают позвоночник в вертикальном положении, создавая стабильность во время различных движений.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мышцы стопы и голени активно участвуют в балансировке тела, позволяя сохранять устойчивость при ходьбе и смене позы.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всех этих мышц предотвращает падения и обеспечивает контроль положения тела как в движении, так и в состоянии покоя.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в поддержании осанки и равновесия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является основной мышцей дыхания, ее сокращение расширяет грудную клетку, способствуя вдоху и наполнению легких воздухом.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 процесс дыхания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Межрёберные мышцы помогают расширять и поднимать ребра во время вдоха, увеличивая объем грудной полости дополнительно к работе диафрагмы.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мышцы расслабляются, а грудная клетка возвращается в исходное положение, обеспечивая выход воздуха из легких.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Скоординированное сокращение дыхательных мышц обеспечивает эффективный воздушный обмен в легких при каждом дыхательном цикле.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мышцы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нагрузки и рост мышц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стимулируют рост мышечных волокон и повышают силу. Увеличивается число миофибрилл в мышцах, что напрямую влияет на выносливость и способность выполнять длительные нагрузки.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занятия спортом способствуют правильному развитию скелетной мускулатуры, помогают формировать здоровую осанку и предотвращают развитие мышечной слабости или атрофии.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595726"/>
            <a:ext cx="5597100" cy="26256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повреждения мышц: основные примеры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мышечные заболевания и травмы характеризуются типичными симптомами и требуют специфического лечения, представленные в таблице для наглядности.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заболевания требуют точной диагностики и комплексного подхода для восстановления мышечной функции.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 и клинические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219"/>
            <a:ext cx="4148100" cy="10086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005637"/>
            <a:ext cx="4148100" cy="972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2972953"/>
            <a:ext cx="4148100" cy="9884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8906" y="3961728"/>
            <a:ext cx="4148100" cy="9884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человеческих мышцах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228675" y="1113551"/>
            <a:ext cx="3786300" cy="797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мышца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Портняжная мышца достигает длины около 40 см, расположена на передней поверхности бедра и отвечает за сгибание и поворот бедра.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8675" y="2086447"/>
            <a:ext cx="3786300" cy="797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мышца по относительной силе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Жевательная мышца обеспечивает огромное давление при пережёвывании пищи, будучи самой сильной относительно своего размера мышцей в организме.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28675" y="3068522"/>
            <a:ext cx="3786300" cy="797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улыбки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формирования улыбки необходимо взаимодействие минимум 17 различных лицевых мышц, что делает его тонко регулируемым и выразительным движением.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28675" y="4057297"/>
            <a:ext cx="3786300" cy="797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скорость мышечных сокращений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насчитывается более 600 скелетных мышц. Их сокращение — самый быстрый тип движения на клеточном уровне среди всех тканей организма.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— ключевые составляющие движения и жизненных функций. Забота о них через спорт и питание обеспечивает здоровье и активность на долгие годы.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мышц для жизни человека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2026-05-09T03:47:09Z</dcterms:created>
  <dcterms:modified xsi:type="dcterms:W3CDTF">2026-05-09T03:47:09Z</dcterms:modified>
</cp:coreProperties>
</file>