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болота, ледники и подземные воды формируют природу и обеспечивают жизнь, путешествия и хозяйство.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и водные ресурсы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внутренние воды особенно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— около 2,5% всех вод Земли, и большая её часть почти недоступна. Внутренние воды нужны для питья, сельского хозяйства, промышленности, электричества и транспорта, а их распределение зависит от климата, рельефа, осадков и строения пород.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17149"/>
            <a:ext cx="432900" cy="38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238" y="2293601"/>
            <a:ext cx="330525" cy="440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94" y="2998004"/>
            <a:ext cx="385612" cy="44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30356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553" y="4406802"/>
            <a:ext cx="330525" cy="440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внутренним водам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переносят воду по поверхности и связывают районы суши в единую систему. У каждой реки есть исток, русло и устье, а притоки помогают ей расти и менять характер течения.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болота — природные «резервуары» влаги. Они накапливают воду, влияют на влажность и микроклимат, а ещё поддерживают жизнь растений и животных, приспособленных к таким условиям.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снежники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снежники сохраняют пресную воду в твёрдом виде и постепенно её пополняют. Их таяние важно для рек в тёплый сезон, особенно в горах и в холодных регионах.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 порах и трещинах горных пород, а источники появляются, когда вода выходит на поверхность. Во многих местах именно они обеспечивают людей водой.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 водохранилища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 водохранилища создаются человеком, чтобы накопить воду и управлять стоком. Они помогают снабжать населённые пункты и поля, но требуют внимательного отношения к природе берегов и русел.
</a:t>
            </a:r>
            <a:endParaRPr lang="en-US" sz="10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реки и их роли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состоит из истока, русла, притоков, поймы и устья. Вода собирается с окружающей территории и течёт по выработанному руслу, меняя его форму и глубину под действием силы потока. 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природная система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течения и крупнейшие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течения зависит от уклона поверхности: в горах реки обычно быстрые, а на равнинах — более спокойные и извилистые. Крупные реки России: Волга, Обь, Енисей, Лена и Амур.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запасы пресной воды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человеку «лёгкая» часть пресной воды невелика, поэтому экономия и охрана имеют решающее значение.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запасов находится в ледниках и подземных водах, а поверхностной воды — мало. Это делает водные ресурсы особенно уязвимыми к засухам и загрязнению.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/ учебные справочные данные (распределение пресной воды по типам запасов).
</a:t>
            </a:r>
            <a:endParaRPr lang="en-US" sz="6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питаются снеговыми, дождевыми, ледниковыми и подземными водами. Питание — это «источники», которые пополняют реку в разные периоды года, формируя её устойчивость или, наоборот, колебания уровня.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режим рек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реки — это сезонные изменения уровня и расхода воды. Когда тают снега, уровень повышается, а в засушливые месяцы обычно наступает спад воды и прекращение сильного притока.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рек России характерны весеннее половодье, летняя межень и короткие паводки после сильных дождей. Такие изменения связаны с климатом и тем, как быстро вода поступает в речную систему.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602231"/>
            <a:ext cx="3287100" cy="1556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и направления стока отражают, как рельеф и природные зоны влияют на речные 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крупные реки России текут с юга на север и относятся к бассейну Северного Ледовитого океана, где сильнее проявляются сезонные колебания воды.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(длины рек) + сведения о географическом положении (учебные справочные материалы).
</a:t>
            </a:r>
            <a:endParaRPr lang="en-US" sz="5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Озёра: природные водоёмы суши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озеро, которое «тянет» к глубине
</a:t>
            </a:r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мира: максимальная глубина достигает 1642 м. Это помогает воде сохранять прохладу, а уникальные условия поддерживают разнообразие живых организмов. Озеро похоже на большой природный «резервуар» тепла и жизни.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котловины: следы древнего 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озёра образовались в результате работы ледников. Когда лёд отступал, оставались углубления, которые затем заполнялись водой. Такие водоёмы часто окружены заметными формами рельефа, а берега становятся местом отдыха и наблюдений за природой.
</a:t>
            </a:r>
            <a:endParaRPr lang="en-US" sz="872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разных происхождений — разные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Тектонические, вулканические, карстовые и искусственные озёра отличаются тем, как возникли их котловины. Из-за этого меняются глубины, берега и прозрачность воды. Поэтому одно и то же слово «озеро» скрывает множество непохожих природных картин.
</a:t>
            </a:r>
            <a:endParaRPr lang="en-US" sz="8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596" y="1924712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731" y="3537825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их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с избытком влаги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возникают, когда воды слишком много, а сток слабый. Они как губка накапливают влагу и удерживают её дольше. Так уменьшается риск засух и поддерживается влажность вокруг.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Регуляторы стока и климата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плотного слоя растительности и влажного грунта болота замедляют движение воды. В результате сток распределяется более равномерно по времени, а колебания уровня рек могут становиться меньше. Это важно для устойчивости ландшафтов.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и бережное отношение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болотах со временем образуется торф — ценное органическое вещество. Его используют как топливо и удобрение, но добыча требует осторожности, потому что нарушает экосистему и баланс влаги.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снежники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пресной воды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снежники накапливают влагу в твёрдом виде. В горах и полярных районах снег не успевает растаять полностью и постепенно превращается в лёд, создавая запас воды.
</a:t>
            </a:r>
            <a:endParaRPr lang="en-US" sz="1266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 под действием силы тяжести
</a:t>
            </a:r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не остаётся неподвижным: под действием тяжести ледники медленно перемещаются. Даже такое «ползучее» движение помогает им менять поверхность и форму в местах прохождения.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летом и влияние на реки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таяние ледников и снежников поддерживает уровень рек в тёплый сезон. При сокращении ледников уменьшается вклад в водность, а запасы пресной воды постепенно сокращаются.
</a:t>
            </a:r>
            <a:endParaRPr lang="en-US" sz="12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 речной системе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таяние снега запускают движение воды по суше: от поверхностного стока и подземного питания до выхода в крупный водоём.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 порах, трещинах и пустотах горных пород. Они могут быть близко к поверхности или залегать глубже, где условия движения воды отличаются.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источники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Грунтовые воды располагаются выше и обычно легче пополняются за счёт осадков, просачивания и снеготаяния. Межпластовые воды удерживаются между водонепроницаемыми слоями и выходят на поверхность по трещинам или склонам.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появляются там, где подземная вода выходит на поверхность естественным образом. Во многих регионах это главный источник питьевого водоснабжения, поэтому важно беречь такие участки от загрязнения.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водных объектов по функциям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 особенно заметна роль как «водных магистралей»: по ним связаны транспорт и стабильность водоснабжения в течение года.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 выполняют разные задачи. Когда одни функции ослабевают, другие объекты частично компенсируют потребности природы и хозяйства.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учебное распределение функций (без точных измерений), школьный атлас и учебные материалы по географии, актуальность: 2024–2026 гг.
</a:t>
            </a:r>
            <a:endParaRPr lang="en-US" sz="5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и каналы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создают плотинами, чтобы накапливать воду и управлять её расходом. Они помогают вырабатывать электроэнергию, снабжать города и орошать поля, а также сглаживать резкие подъёмы уровня.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прокладывают, когда нужно соединить реки и подвести воду в засушливые районы или к местам водопользования. Благодаря каналам водные ресурсы распределяются там, где природных источников меньше.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0591" y="2070000"/>
            <a:ext cx="3955918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водные объекты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объекты внутренней гидросферы: краткая характеристика и значение для хозяйства и природы.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крупнейших объектов России одновременно являются важными «узлами» природных условий и хозяйства: вода здесь нужна и для жизни, и для экономики, и для транспорта.
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 справочные материалы по географии (обобщённые данные), актуальность: 2024–2026 гг.
</a:t>
            </a:r>
            <a:endParaRPr lang="en-US" sz="5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37" y="1589199"/>
            <a:ext cx="330525" cy="44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25954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009" y="3702406"/>
            <a:ext cx="385612" cy="440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34752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водных ресурсов человеком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Питьевое водоснабжение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для питья и приготовления пищи. Её качество зависит от санитарного состояния источников, поэтому охрана рек, озёр и подземных вод напрямую связана со здоровьем людей.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воду используют для полива. Наибольшие расходы обычно приходятся именно на орошение, поэтому важны экономия и точный учёт потребностей растений.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применяется в технологических процессах предприятий и для охлаждения оборудования. Загрязнение стоков ухудшает состояние водоёмов, поэтому предприятия должны очищать использованную воду.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электроэнергии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водохранилища используют для получения электрической энергии. При этом важно учитывать режимы стока, чтобы не нарушать работу экосистем и водоснабжение в разные сезоны.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реки дают возможности для рыболовства и рекреации. Сохранение чистоты воды помогает поддерживать биоразнообразие и делает отдых безопасным и комфортным.
</a:t>
            </a:r>
            <a:endParaRPr lang="en-US" sz="10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загрязнения вод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связана не только с «видимой грязью», а с веществами, которые долго сохраняются в воде и почве и накапливаются в живых организмах.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загрязнение поступает регулярно, страдают и питьевая вода, и водные экосистемы. Поэтому важны профилактика и контроль источников выбросов.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качественное сравнение основных причин загрязнения вод (без указания точных долей), школьные материалы по охране природы.
</a:t>
            </a:r>
            <a:endParaRPr lang="en-US" sz="5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водные ресурсы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мер охраны включает технологические решения, организационный контроль и постоянный мониторинг качества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усиливает засухи и делает водность рек более неустойчивой. Там, где осадков становится меньше, людям и природе сложнее получать воду в нужные сроки.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 климатические риски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и снежников влияет на сезонность: в тёплый период воды может стать больше, а затем — меньше. Поэтому важно учитывать долгосрочные изменения режима рек и озёр.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 отдельных регионах чаще проявляются паводки. Интенсивные дожди и быстрое таяние снега повышают риск наводнений и размыва берегов, повреждая дороги и прибрежные территории.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ущерб, нужны запас воды, прогноз погоды и учёт климатических изменений при планировании хозяйственной деятельности. Это помогает готовиться к экстремальным ситуациям заранее.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требуют бережного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— основа природной среды и хозяйственной жизни. Их запасы распределены неравномерно, а доступная пресная вода ограничена. Сохранение водных объектов зависит от экономии и снижения загрязнения.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2026-05-11T20:30:22Z</dcterms:created>
  <dcterms:modified xsi:type="dcterms:W3CDTF">2026-05-11T20:30:22Z</dcterms:modified>
</cp:coreProperties>
</file>