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морские звезды – удивительные обитатели океанов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строение, виды и роль морских звезд в морских экосистемах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изучения морских звезд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упоминались в древних мифах и были изучены биологами с XIX века. Они — типичные представители иглокожих, близкие к морским ежам и офиурам, важны для науки о беспозвоночных.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морской звезды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центрального диска и обычно пяти лучей, отходящих радиально. Иногда количество лучей больше, что связано с разновидностями и особенностями вида.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диск и лучи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 покровы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поверхность покрыта известковыми пластинками, дополненными бугорками и иголками, обеспечивая защиту и прочность тела морской звезды.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нижней стороне в центре находится рот, а по краям лучей — амбулакральные ножки с присосками, используемые для передвижения и захвата пищи.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амбулакральные ножки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морских звезд: разнообразие и классификация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около 2000 видов морских звезд, варьирующихся по форме и размеру, приспособленных к различным условиям океанов и морей.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Asterias rubens — типичный обитатель северной Атлантики, отличается яркой окраской и размером до 30 см.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Protoreaster nodosus встречается около Африканского побережья, имеет характерные бугры и роговидные выступы на теле.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Pisaster ochraceus распространена на побережьях Тихого океана и славится своим заметным цветом и устойчивостью к хищникам.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обладают яркой кожей, что помогает им сливаться с окружающей средой и отпугивать хищников. Цвета варьируются от оранжевого до синего.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Разноцветность и камуфляж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имеют кожу с шипами и бугорками, усиливая защиту от хищников и механических повреждений в суровых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структуры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кожи и окраски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морских звезд по местообитанию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распространение видов по регионам и глубинам их обитания.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адаптированы к специфическим регионам и глубинам, показывая широкое экологическое распространение.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Register of Marine Species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питаются моллюсками, захватывая добычу амбулакральными ножками и извлекая её из раковин.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способность выворачивать желудок наружу позволяет им переваривать пищу вне тела, что облегчает питание большой добычи.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фильтруют планктон или поглощают остатки органики, демонстрируя разнообразие пищевых стратегий.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морских звезд: необычные способы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диаграмма: рацион различных видов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различия в питании морских звезд, зависящие от среды обитания и вида.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рационе обеспечивают адаптивное использование ресурсов и уменьшают конкуренцию между видами.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Marine Biology Studies, 2022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быстро восстанавливают потерянные части тела, что помогает им выживать после нападений и травм.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Journal of Marine Regeneration, 2021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требуется на полное восстановление утраченного луча при оптимальных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морских звезд: трубчатые ножки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Амбулакральные ножки с присосками расположены вдоль нижней стороны лучей, их до 300 на одном луче обеспечивают надежное сцепление с поверхностью.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происходит благодаря гидравлическому механизму в системе водяных сосудов, что позволяет морской звезде медленно, но уверенно перемещаться и захватывать пищу.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нервная система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не имеют мозга; вместо этого их нервная система состоит из нервного кольца, окруженного радиальными нервами, контролирующими движения и реакции на окружающую среду.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кончиках лучей расположены простые глазки, способные различать свет и тень, что помогает звездам ориентироваться в пространстве и избегать опасности.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морских звезд обеспечивает координацию движений амбулакральных ножек и позволяет им реагировать на внешние раздражители без централизованного контроля.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поверхности тела расположены многочисленные чувствительные клетки, которые воспринимают прикосновения и химические сигналы, помогая звезде выявлять присутствие пищи и других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морской звезды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морских звезд по данным биологии морских беспозвоночных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морских звезд размножаются половым путём: особи выделяют гаметы в воду, где происходит внешнее оплодотворение яиц и развитие личинок.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размножаться бесполым путём — делением тела на части, каждая из которых способна к восстановлению и образованию нового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размножения зависит от условий среды и биологических особенностей конкретного вида, обеспечивая гибкость в условиях изменения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половой и бесполый способы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видов морских звезд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большинства морских звезд варьируется в зависимости от среды обитания и питающихся организмов.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продолжительности жизни отражают экосистемные особенности, выживаемость и адаптивные стратегии каждого вида.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Register of Marine Species,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морских звезд в морских экосистемах
</a:t>
            </a:r>
            <a:endParaRPr lang="en-US" sz="2098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популяций моллюсков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контролируют численность моллюсков, предотвращая чрезмерное распространение, что сохраняет баланс в морской экосистеме и способствует биоразнообразию.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биоценоза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предотвращает исчезновение отдельных видов, обеспечивая устойчивость экосистем и поддерживая сложные пищевые цепочки в прибрежных зонах.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ресурс для хищников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служат важной пищей для рыб, морских выдр и птиц, играя роль связующего звена в питании морской фауны всех уровней.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природные враги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рыбы и ракообразные активно охотятся на морских звезд, представляя естественную угрозу для их популяций.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выдры и некоторые виды птиц являются хищниками, которые включают морских звезд в свой рацион питания.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защищаются регенерацией, яркой окраской для отпугивания хищников и выделением токсинов, повышая шансы выживания.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антропогенные опасности — загрязнение океана химикатами и сбор звёзд для коллекционирования, что сокращает их численность.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встречаются в мифах, легендах и художественных изображениях народов мира, символизируя увлекательность морской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и человек: роль в культуре и науке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биохимические вещества морских звезд изучаются как потенциал для создания противовоспалительных и противоопухолевых препаратов.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регенерации морских звезд способствует развитию медицинских исследований и биотехнологий, помогает понять восстановление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Labidiaster annulatus, обладают до 50 лучей, что значительно увеличивает их площадь поверхности и функциональность.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система водяных сосудов морских звезд служит сложным гидравлическим механизмом, обеспечивая движение амбулакральных ножек.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 Linckia способна полностью восстановиться из маленького фрагмента луча, что делает её выдающимся примером регенерации в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морских звёздах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охрана морских звезд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запускают проекты по изучению биологического разнообразия и угроз для морских звезд в разных океанах.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Начало международных исследований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ограничения на вылов и торговлю редкими видами морских звезд для предотвращения их исчезновения.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2010: Повышение охранных мер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Экологическое образование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образовательные программы, направленные на информирование общественности о важности сохранения морских звезд.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мониторинг популяций и борьба с загрязнением позволяют улучшать состояние морских экосистем.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Сovременность: Мониторинг и контроль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 обеспечивают баланс биологических процессов в океанах. Их изучение и защита важны для устойчивого развития и сохранения природного разнообразия.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звезды: ключ к сохранению морских экосистем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2026-05-08T22:33:06Z</dcterms:created>
  <dcterms:modified xsi:type="dcterms:W3CDTF">2026-05-08T22:33:06Z</dcterms:modified>
</cp:coreProperties>
</file>