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Здравствуй, сказка!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Войдём в мир чудес, где добро всегда ищет свой путь.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сказка и почему её любят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рассказывает о вымышленных событиях, но учит по-настоящему важным вещам. В ней есть трудность, испытание и добрый финал, поэтому её легко читать и интересно обсуждать.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сказки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сочинял народ, а потом рассказывал из уст в уста. Такие сказки менялись, но сохраняли мудрость, юмор и любимых героев.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придумал конкретный писатель. Александр Пушкин, Ханс Кристиан Андерсен и Корней Чуковский создали истории, которые читают и запоминают с удовольствием.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звери разговаривают, спорят и ведут себя почти как люди. Лиса хитрит, заяц боится, а медведь показывает силу.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и бытовые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сказки полны чудес, а бытовые рассказывают о смешных жизненных ситуациях. Оба вида помогают увидеть характеры и понять поступки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 в сказке обычно честный, смелый и терпеливый. Это может быть мальчик, девочка, солдат, падчерица или Иван-царевич, который не отступает перед трудностями.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 часто появляются противники и испытания: лиса, Кощей, Баба-яга или просто жадность и хитрость. Так сразу видно, кого нужно поддержать.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12" y="1238150"/>
            <a:ext cx="27352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Ковёр-самолёт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переносит героя далеко и быстро, будто ветер сам стал помощником. С таким предметом дорога превращается в настоящее чудо.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сапоги помогают идти так быстро, как будто ноги сами знают путь. Герой успевает вовремя попасть туда, где нужна помощь.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Скатерть-самобранка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угощает гостей вкусной едой без долгих приготовлений. Благодаря ей в сказке всегда найдётся что-то для доброго праздника.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клубочек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катится вперёд и показывает дорогу в лесу, в поле или к тайному месту. Герой просто идёт за ним и не теряется.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в сказках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сказка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сказке: от начала истории до счастливого итога.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Троекратные повторы встречаются в сказках особенно часто: герой идёт в путь, выбирает дорогу или выполняет задания именно несколько раз подряд.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текстам русских народных сказок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построить любимые сказочные повторы и делает историю легче для запоминания.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сказочные события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шепчутся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лесу тропинка то исчезает, то появляется снова. Между тёмных елей легко представить избушку, спрятанную от чужих глаз, и героя, который осторожно идёт навстречу неизвестности.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за далекими горами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стоят высокие башни, блестят ворота и слышится звон колокольчиков. Такое место кажется очень далёким, почти недосягаемым, и именно поэтому в нём особенно ждёшь чуда.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синему морю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ней можно идти долго, пока впереди не покажется вода и широкий берег. Здесь удобно представить корабль, ветер и героя, который отправляется искать ответ или спасать кого-то важного.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сказке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 не всегда сильнее всех, но он умеет быть честным, внимательным и смелым. Именно эти качества помогают ему найти друзей и справиться с бедой.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Злой персонаж часто выбирает обман, жадность или грубость. Сказка показывает, что такие поступки не делают человека счастливым и обычно приводят к потерям.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обычно становится ясно: добро приносит помощь, а зло остаётся без награды. Поэтому читатель легко понимает, какой выбор в сказке правильный.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её хитрость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сказках часто придумывает ловкие уловки и старается перехитрить других. Из-за этого её истории получаются особенно смешными и поучительными.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его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обычно пугливый и осторожный, поэтому попадает в забавные переделки. Но именно через его ошибки дети учатся быть внимательнее и смелее.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 медведь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часто кажется голодным и сердитым, а медведь — сильным и важным. Их поведение помогает сразу понять характер героя без долгих объяснений.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как умный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сказках нередко оказывается сообразительным и находчивым. Он умеет придумать выход из сложной ситуации и показать, что ум важнее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героя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Серый Волк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Волк часто появляется там, где герой уже почти растерялся. Он знает короткую дорогу, умеет вовремя подсказать и выводит из опасного леса, словно опытный проводник. Такая помощь становится наградой за доброту и смелость.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нужную минуту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выручает не человек, а волшебный конь, птица или рыба. Конёк-Горбунок, Жар-птица и щука приходят в самый трудный момент и меняют ход истории. С ними испытание превращается в победу, а путь — в настоящее чудо.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 сдаётся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не случайны: они словно отвечают на терпение героя. Если он вежлив, честен и не бросает начатое дело, рядом обязательно находится тот, кто подскажет верный шаг. Так сказка показывает: добро умеет притягивать помощь.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Александра Пушкина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пушкинских сказках слышится живой народный голос: строки легко запоминаются, а истории будто сами просятся на сцену. Поэтому их читают вслух, с удовольствием и улыбкой.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царе Салтане» особенно любима за яркие превращения, морские чудеса и добрый финал. В ней много движения, света и необычных образов, которые сразу рисуют картину в воображении.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рыбаке и рыбке» напоминает, что жадность не приносит счастья. Простая история становится очень поучительной благодаря повтору событий и точным, выразительным словам автора.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попе и о работнике его Балде» и «Сказка о мёртвой царевне и семи богатырях» показывают разные стороны пушкинского мира: шутку, справедливость, красоту, верность и силу доброго сердца.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Ханса Кристиана Андерсена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умел рассказывать о маленьком герое так, что его переживания становились понятны каждому. В «Дюймовочке» и «Русалочке» особенно заметны нежность, мечта и трудный путь к счастью.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«Снежной королеве» проверяются дружба и верность: Герда не боится холода, дальнего пути и опасностей. Её смелость показывает, что любовь и настойчивость могут растопить даже ледяное сердце.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«Стойкий оловянный солдатик» трогает тем, что герой не сдаётся, несмотря на испытания. У Андерсена часто бывает грустно, но в его сказках всегда светит добро и надежда.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и события помогают запомнить текст и делают рассказ похожим на песенку. Ритм повторов создаёт ощущение, будто сказка идёт уверенным шагом.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и добрые обращения делают героев ближе и теплее. Благодаря им даже строгий лес или старый дом в сказке звучат нестрашно, а уютно.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сразу увидеть образ: герой становится быстрым, как ветер, а дорога — длинной, как лента. Такие фразы включают воображение с первого же слова.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плавные предложения и рифма делают сказочный текст приятным на слух. Его хочется читать вслух, словно небольшое стихотворение или весёлую прибаутку.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язык сказки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книге и на экране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сказка живёт в словах, а иллюстрации подсказывают, как выглядит герой, его одежда и волшебное место. Читатель сам дорисовывает картину в воображении.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сказка становится движением, голосом и музыкой. Но, как бы ни менялся внешний вид, в ней всё равно остаются чудо, испытание и радостный финал.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доброта не слабость, а сила. Тот, кто умеет помогать и сочувствовать, чаще находит друзей и поддержку в трудный час.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не пугаться ошибок и не бросать дело на полпути. Герой может споткнуться, но именно упорство помогает ему добраться до конца пути.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ум, честность и терпение часто побеждают хвастовство, жадность и грубость. Поэтому хороший поступок в ней всегда заметнее громких слов.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сказочного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сказке: от спокойного начала до победы и возвращения домой.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рядом с нами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сюжеты живут на страницах и в школьных хрестоматиях. Ребёнок встречает знакомых героев, читает их реплики и сам переживает вместе с ними опасность и удачу.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фильмах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сказка звучит по-новому: появляются музыка, движение и яркие краски. Но главный смысл остаётся прежним, поэтому историю легко узнать с первых кадров.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читают на уроках, дома перед сном и на семейных вечерах. Так они становятся общим разговором, который объединяет детей и взрослых вокруг одной истории.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слова и образы встречаются в играх, поздравлениях и пословицах. Они делают обычный день добрее, а настроение — чуточку праздничным.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любят сказки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быстро захватывает внимание: в ней есть понятный герой, опасность, помощь и добрый исход. Ребёнку легко следить за сюжетом и радоваться вместе с персонажами.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пугает слишком сложными объяснениями, но оставляет место чуду и улыбке. Поэтому сказка становится первой большой историей, которую хочется читать снова и снова.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продолжается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соединяет мудрость, игру и чудо. Она учит видеть добро, понимать героев и верить, что даже трудная история может закончиться светло и радостно.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2026-05-24T02:48:15Z</dcterms:created>
  <dcterms:modified xsi:type="dcterms:W3CDTF">2026-05-24T02:48:15Z</dcterms:modified>
</cp:coreProperties>
</file>