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питание организмов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ключ к жизни и развитию всех организмов.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жизненно важно для организмов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энергию и вещества для роста, восстановления и адаптации. Без него невозможна жизнедеятельность клеток и функционирование экосистем.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питания у организмов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способны самостоятельно синтезировать органические вещества из неорганических соединений с использованием энергии солнца или химических реакций.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готовые органические соединения, питаясь другими организмами или разлагая органику.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влияет на строение организмов и их экологическую роль в природных сообществах.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питание: процесс и разнообразие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главный путь создания органики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цианобактерии преобразуют солнечный свет в химическую энергию, используя CO2 и воду. Этот процесс обеспечивает основу для большинства экосистем.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как альтернатива фотосинтезу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используют энергию окисления неорганических веществ для синтеза органики, что важно в экстремальных и глубоководных экосистемах.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автотрофов в биосфере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организмы создают первичную биомассу и кислород, поддерживая жизнь других организмов и циклы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гетеротрофных форм питания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— активные потребители живой пищи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поедают растения или других животных, обеспечивая движение энергии и веществ по пищевым цепям.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— живут за счёт хозяина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организмы используют ресурсы других, снижая их жизнеспособность, но играя роль регуляторов численности.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Сапротрофы: природа в роли переработчика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мертвые остатки, возвращая элементы в экосистему и поддерживая её баланс.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031" y="1175216"/>
            <a:ext cx="332983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автотрофов и гетеротрофов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между двумя типами питания, подчеркивая их значение в экосистемах.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формируют базу пищевых цепей, гетеротрофы перерабатывают и утилизируют органику.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пищеварения у разных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используют внешние ферменты для расщепления питательных веществ вне клетки.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выделяют ферменты во внешний мир для разложения органики и поглощают её продукты.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развит внутренний пищеварительный тракт с различными отделами и ферментами.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разнообразие механизмов поддерживает экологическую нишу и эффективность усвоения пищи.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транспорт веществ у растений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как основа питания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воду и минеральные соли из почвы, обеспечивая жизненные потребности растения.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листьях и роль CO2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улавливают углекислый газ, используя световую энергию для синтеза органических веществ.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по проводящим тканям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перемещает воду с минералами, а флоэма распределяет продукты фотосинтеза по растению.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питания у животных: типы и адаптации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Растительноядные: приспособления к перевариванию целлюлозы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имеют острые резцы и длинный кишечник с симбиотическими микроорганизмами для расщепления растительной клетчатки.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Всеядные: универсальные потребители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обладают комбинированным зубным аппаратом и средней длиной пищеварительного тракта, что обеспечивает разнообразие рациона.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Плотоядные: эффективные охотники и перевариватели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Клыки, острые зубы и короткий пищеварительный тракт помогают быстро переваривать животную пищу.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в биосфере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меньшую долю, автотрофы формируют основу для энергетического обеспечения экосистем.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доминируют по численности, но зависят от продукции автотрофов.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и их роль в круговороте веществ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расщепляют органические остатки мертвых организмов, превращая сложные соединения в простые вещества, доступные для дальнейшего использования автотрофами и другими организмами.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сапротрофными организмами являются грибы, актиномицеты и разнообразные бактерии, участвующие и в почвообразовании, улучшая структуру и плодородие грунтов.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деятельности сапротрофов происходит очистка окружающей среды от накопившейся органики, что предотвращает загрязнение и поддерживает экологическое равновесие в экосистемах.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как форма питания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используют ресурсы своих хозяев для питания, что обычно снижает здоровье и жизнеспособность последних, вызывая болезни или ослабление их функций.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выполняет важную экологическую функцию, регулируя численность популяций и поддерживая динамическое равновесие в биоценозах, предотвращая перенаселение видов.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паразитов включают малярийного плазмодия, поражающего эритроциты человека, эхинококка — паразита печени, а также тлю, которая наносит вред растениям, снижая их продуктивность.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Миксотрофы и их особенности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Миксотрофные организмы способны сочетать фотосинтетическое производство органики и поглощение готовых органических веществ в зависимости от условий среды.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— эвглена зелёная, которая использует солнечную энергию для фотосинтеза, но также может захватывать и усваивать мелкие органические частицы.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способность обеспечивает миксотрофам гибкость в питании, позволяя адаптироваться к меняющимся ресурсам и конкуренции в водных и почвенных экосистемах.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в пищевой цепи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запас энергии теряется на дыхание и теплопотери, лишь небольшая доля передается дальше по цепочке, ограничивая длину пищевых цепей.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Нисходящий энергетический поток и правило 10% обусловливают устойчивость экосистем и формируют структуру сложных пищевых сетей.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и правило Линдемана, 2018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питание: особенности и баланс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синтеза клеток, восстановления тканей и регуляции обменных процессов, особенно важны в период роста и восстановления после заболеваний.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регулируют биохимические реакции, укрепляют иммунитет и поддерживают функции костей, сердца и нервной системы.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обеспечивают организм легкодоступной энергией, поддерживая активность мышц и нормальную работу систем органов.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выполняют энергетическую функцию, участвуют в строительстве клеточных мембран и служат резервным запасом энергии в организме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85228"/>
            <a:ext cx="4814700" cy="18507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примеры и структура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характерные линейные пищевые цепи для различных экосистем с указанием уровней продуцентов и потребителей.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условиях пищевые цепи переплетаются, образуя сложные сети, обеспечивающие устойчивость экосистем.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экологии, 11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типы питания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световой режим влияют на интенсивность фотосинтеза, ограничивая распространение автотрофов в экстремальных условиях.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перестройки пищевых сетей, стимулируя миграции видов и появление новых комбинаций трофических отношений.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воды, минеральных веществ и кислорода определяет возможности для гетеротрофного и смешанного питания, а также их адаптивные стратегии.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культуры: инновации в питании организмов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рис и борьба с витаминной недостаточностью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модифицированный золотой рис содержит β-каротин — предшественник витамина А, что способствует профилактике авитаминоза в странах с дефицитом этого витамина. Это пример использования биотехнологий в улучшении качества пищи.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ГМ-культур к вредителям и снижение нагрузок на экосистемы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обеспечивают растениям устойчивость к насекомым-вредителям, что снижает применение химических пестицидов. Это способствует сохранению биоразнообразия и улучшению состояния почв и водоемов.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связанные с питанием организмов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избыточных удобрений на пищевые цепи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применение минеральных удобрений приводит к загрязнению почвы и водоемов, нарушает баланс микроорганизмов и снижает биоразнообразие экосистем, что негативно сказывается на пищевых сетях.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пестицидов и биоминерализация токсичных веществ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накапливаются в организме животных и человека, вызывая токсические эффекты. Биоминерализация таких веществ усложняет их вывод из среды, провоцируя долгосрочные экологические и медицинские проблемы.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организмов: ключ к пониманию жизни и экологии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связывает энергетический обмен и развитие биосистем, влияя на эволюцию и экологическое равновесие, что требует комплексного изучения для устойчивого природопользования и здоровья общества.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2026-05-10T02:48:21Z</dcterms:created>
  <dcterms:modified xsi:type="dcterms:W3CDTF">2026-05-10T02:48:21Z</dcterms:modified>
</cp:coreProperties>
</file>