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Парабола: коэффициенты, вершина, ось симметрии и нули функции.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параболу в 9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соединяет формулу, таблицу значений и график. Она помогает понимать уравнения, видеть нули функции и решать задачи на движение, площадь и поиск наибольших и наименьших значений. Важно уметь читать её свойства по виду параболы и по коэффициентам.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квадратичной функцией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Квадратичная функция записывается как y = ax² + bx + c, где a ≠ 0. Именно наличие члена x² делает график не прямой, а изогнутой линией.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Графиком квадратичной функции всегда является парабола. Она имеет одну вершину и две ветви, которые по обе стороны от оси симметрии ведут себя одинаково.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&gt; 0, ветви направлены вверх, а если a &lt; 0 — вниз. По знаку a сразу видно, будет ли вершина самой нижней или самой верхней точкой.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линейной функцией здесь появляется изгиб, поэтому график передаёт не только изменение, но и его «ускорение». Это делает параболу особенно важной в алгебре.
</a:t>
            </a:r>
            <a:endParaRPr lang="en-US" sz="10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a влияет на параболу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12027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положительный, парабола открывается вверх. Если a отрицательный, она открывается вниз. Этот знак сразу показывает, где будет вершина: внизу или вверху.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073995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|a|, тем парабола уже и круче. Чем меньше |a|, тем она шире и более пологая, поэтому точки расходятся медленнее.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27722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 y = x², y = 2x² и y = 0,5x² имеют одну вершину в начале координат, но выглядят по-разному. Это удобно для сравнения влияния коэффициента a.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981447"/>
            <a:ext cx="42549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одного только числа a можно понять не только направление ветвей, но и общую форму графика. Это помогает быстрее строить параболу без лишних вычислений.
</a:t>
            </a:r>
            <a:endParaRPr lang="en-US" sz="11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b связан с положением вершины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сдвиг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влияет на то, где окажется парабола относительно оси y. Он не меняет её тип, но сдвигает вершину по горизонтали и изменяет положение оси симметрии.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5533" y="2306343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вершины находится по формуле x = -b/(2a). Это значение показывает, в какой точке по оси x парабола достигает своей главной точки.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81075" y="230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парабол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и c одинаковые, но b разное, вершины будут находиться в разных местах. Поэтому один только коэффициент b заметно меняет рисунок графика на плоскости.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c задаёт пересечение с осью y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 x = 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c показывает значение функции в точке x = 0. Значит, при подстановке нуля мы сразу получаем y = c без дополнительных вычислений.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6171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оси y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всегда проходит через точку (0; c). Эта точка лежит на оси y и помогает быстро начать построение параболы на координатной плоскости.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2340" y="1829500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найденная точка не совпадает с пересечением графика и оси y, значит, в вычислениях допущена ошибка. Поэтому коэффициент c удобен для самопроверки.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параболы как её главная точка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75800" y="2022600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важная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это самая нижняя точка при a &gt; 0 и самая верхняя при a &lt; 0. Она показывает, где функция достигает минимума или максимума.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5800" y="3022508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x вершины по формуле x = -b/(2a), а затем подставляют это значение в функцию. Так получают и вторую координату вершины.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5800" y="4022404"/>
            <a:ext cx="3422400" cy="8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вершине удобно понимать общий вид графика и сравнивать разные параболы. Если вершина известна, легче построить рисунок и быстрее определить свойства функции.
</a:t>
            </a:r>
            <a:endParaRPr lang="en-US" sz="11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квадратичной функции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построения параболы по формуле y = ax² + bx + c.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парабол с разными значениями a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графика имеют общую вершину в начале координат, поэтому хорошо видно только влияние коэффициента a на форму параболы.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большем |a| график становится круче, при меньшем — шире; знак a в этой подборке положительный, значит ветви направлены вверх.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класса; значения выбраны для наглядного сравнения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параболы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74875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 — это вертикальная прямая x = -b/(2a). Она проходит через вершину и делит параболу на две зеркально равные части.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2869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точки находятся на одинаковом расстоянии от оси, их значения y совпадают. Поэтому одну сторону графика можно строить по уже найденной другой стороне.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630872"/>
            <a:ext cx="39753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рисунка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помогает быстро заметить ошибки в построении. Если точки не отражаются друг относительно друга, значит, график нужно исправить.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156085"/>
            <a:ext cx="4873500" cy="1103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определяют коэффициенты a, b и c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квадратичной функции отвечают за разные свойства параболы: направление ветвей, положение вершины и точку пересечения с осью y.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коэффициент изменяет свою часть графика, поэтому свойства параболы удобно читать прямо по формуле.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графика с осями координат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Oy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осью y парабола всегда пересекается в одной точке: при x = 0 получается значение c. Это помогает быстро начать построение и проверить вычисления.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с Ox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осью x график может не встретиться вовсе, коснуться её в одной точке или пересечь в двух точках. Всё зависит от корней уравнения.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уравнением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точки на оси x, решают уравнение ax² + bx + c = 0. Полученные значения x показывают нули функции и координаты пересечений.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графика с квадратным уравнением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ищут, приравнивая выражение к нулю: ax² + bx + c = 0. Так график и уравнение описывают одну и ту же зависимость.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два действительных корня, парабола пересекает ось x в двух точках. Один корень означает касание, а отсутствие корней — отсутствие пересечения.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найденному корню соответствует точка на оси x. По графику легко проверить, правильно ли решено уравнение, и заметить возможную ошибку в вычислениях.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не только увидеть корни, но и понять их число заранее. Поэтому парабола служит удобной проверкой решения квадратного уравнения.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и число корней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позволяет заранее определить, сколько решений имеет квадратное уравнение, не строя график и не вычисляя корни полностью.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D сразу показывает число действительных корней и количество пересечений параболы с осью x.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Вершинная форма квадратичной функции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 y = a(x — h)² + k используют, чтобы сразу видеть главные свойства параболы без длинных вычислений. Она особенно полезна при анализе сдвигов графика.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сразу видна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этой записи сразу следует, что вершина имеет координаты (h; k). По ним легко определить наибольшее или наименьшее значение функции в зависимости от знака a.
</a:t>
            </a:r>
            <a:endParaRPr lang="en-US" sz="1217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вершинной форме проще сравнивать несколько парабол, находить минимум или максимум и быстро проверять, как изменится график после переноса вдоль координатных осей.
</a:t>
            </a:r>
            <a:endParaRPr lang="en-US" sz="12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параболы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a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знак коэффициента a, ветви параболы будут направлены не туда. Это сразу меняет вид графика и приводит к неправильному выводу о максимуме или минимуме.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вершине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находят абсциссу вершины по формуле x = -b/(2a). Тогда смещается вся парабола, а ось симметрии проходит не через нужную точку.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осями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не совпадает с осью y, кроме частного случая. Если их перепутать, симметричные точки окажутся на неверных местах и график потеряет правильную форму.
</a:t>
            </a:r>
            <a:endParaRPr lang="en-US" sz="107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точка c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осью y обязана иметь вид (0; c). Ошибка в этом значении мешает начать построение и проверить, правильно ли найдены остальные точки.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парабол с разными коэффициентами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графиков помогает увидеть, как один и тот же вид функции меняется при разных коэффициентах a и c.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a меняет крутизну, знак a — направление ветвей, а c сдвигает график по вертикали.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нулей функции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решения квадратного уравнения и проверки пересечений графика с осью x.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парабола в жизни и в задачах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полёта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броске мяча под углом к горизонту его путь в модели без сопротивления воздуха описывается параболой. Это помогает предсказывать высоту и дальность полёта.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воды из фонтана или шланга часто образует дугу, близкую к параболе. По ней удобно оценивать, куда попадёт струя и как изменится её высота.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Отражатели и антенны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Параболическая форма используется в прожекторах и спутниковых антеннах, потому что она помогает собирать или направлять лучи в одной точке или в одном направлении.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лучших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по алгебре парабола помогает находить наибольшее или наименьшее значение, а также проверять решения уравнений, не теряя связи между формулой и графиком.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как ключ к пониманию функции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ax² + bx + c показывает, как коэффициенты управляют формой и положением параболы. Умение читать вершину, ось симметрии и нули функции помогает уверенно решать задания.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2026-05-29T15:15:49Z</dcterms:created>
  <dcterms:modified xsi:type="dcterms:W3CDTF">2026-05-29T15:15:49Z</dcterms:modified>
</cp:coreProperties>
</file>