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Сочиняем басню по картине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видеть детали картины и превращать их в умную басню.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Басня: маленькая история с большой мыслью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помогает учиться говорить точно, строить короткий текст и замечать главное. В ней герои часто похожи на людей, а в конце всегда есть поучительный вывод.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происходит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посмотри, что изображено вокруг героев: лес, двор, сад, поле или тропинка. Именно место действия подсказывает, в какой обстановке началась история. По нему легко представить, почему персонажи встретились и что могло их заинтересовать.
</a:t>
            </a:r>
            <a:endParaRPr lang="en-US" sz="94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ведут себя герои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 внимание на позы, взгляды и выражение лиц или мордочек. Один герой может тянуться вперёд, другой — прятаться или сердиться. Такие детали помогают догадаться, кто уверен в себе, кто растерян, а кто уже готов спорить.
</a:t>
            </a:r>
            <a:endParaRPr lang="en-US" sz="941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предметы подсказывают сюжет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Ветка, сыр, корзинка, забор, лужа или тень — это не просто мелочи. Они словно шепчут, что уже случилось и что может произойти дальше. По таким подсказкам легко придумать короткое событие и точную мораль.
</a:t>
            </a:r>
            <a:endParaRPr lang="en-US" sz="919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смотреть в картине перед сочинением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басня по картине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не потерять главную мысль и сделать текст коротким.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02" y="1992620"/>
            <a:ext cx="339989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1157" y="2010257"/>
            <a:ext cx="342803" cy="3047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7618" y="2025492"/>
            <a:ext cx="342803" cy="274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5486" y="1992620"/>
            <a:ext cx="339989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часто кажется хитрой и изобретательной. Её легко представить героиней, которая что-то задумала, ловко выкрутилась из трудной ситуации или попыталась перехитрить других.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Ворона хорошо подходит для образа важной или доверчивой героини. По картине её можно показать с сыром, на ветке или рядом с собеседником, который её отвлёк разговором.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помогает создать образ сильного, но не всегда проворного героя. Он может быть добродушным, медлительным или слишком уверенным в себе, из-за чего и попадает в смешную ситуацию.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часто выглядит пугливым, быстрым и осторожным. Такой герой особенно заметен в басне, если он торопится, боится ошибки или слишком сильно переживает из-за чужих слов.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подходит на роль героя басни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героя виден в поступках и словах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герой хвастается, спорит или перебивает других, его характер сразу становится понятным. Несколько точных слов и одно действие расскажут о нём больше, чем длинное описание.
</a:t>
            </a:r>
            <a:endParaRPr lang="en-US" sz="993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Хитрый персонаж ищет выгоду, а трусливый избегает трудностей. Трудолюбивый герой, наоборот, действует спокойно и без лишнего шума, поэтому читатель быстро замечает разницу между ними.
</a:t>
            </a:r>
            <a:endParaRPr lang="en-US" sz="917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интересно, когда один герой ошибается, а другой видит ситуацию трезво. Такой контраст делает басню живой, смешной и помогает легко понять, кто поступил разумно.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событие — основа всей истории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басни достаточно одного ясного случая: кто-то нашёл сыр, не поделил угощение или поверил красивым обещаниям. Событие должно быть понятным уже с первых строк.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3635807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показать причину, сам поступок и его результат. Тогда сюжет получается коротким и крепким, как хороший орешек, а мораль читается без подсказок.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называются герои и место, где всё происходит: лес, сад, двор, поле или берег. Читатель сразу понимает, кто будет действовать и где начнётся история.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басня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строки обычно спокойные, но недолгие. Очень скоро появляется спор, ошибка или неожиданная встреча, и именно тогда басня становится по-настоящему интересной.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начало помогает не тратить время на лишние подробности. Оно сразу направляет внимание на главное событие, а не на длинные описания погоды и травинки.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герой и место названы ясно, текст легче читать и запоминать. Ученик быстрее представляет картину и может придумать продолжение без путаницы.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сочинения басни по картине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последовательность шагов помогает младшему школьнику держать в памяти структуру текста.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3933" y="2057985"/>
            <a:ext cx="509053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264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7610" y="2105694"/>
            <a:ext cx="517045" cy="4136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85283" y="2105694"/>
            <a:ext cx="517045" cy="4136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509937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без лишних объяснений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удивления, просьбы или насмешки сразу показывают настроение персонажа. Не нужно долго рассказывать, кто обиделся или обрадовался: это слышно в самой реплике.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2264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 делают басню живой и понятной. Герои говорят так, будто спорят или советуются прямо на глазах у читателя, поэтому история читается легко и быстро.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697610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прав, а кто ошибся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диалоге легко заметить, чей голос звучит разумно, а чей — смешно или самоуверенно. Так читатель сам делает вывод и лучше понимает мораль.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85283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 на маленькую сцену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герои разговаривают, басня напоминает маленький спектакль. Её интересно читать вслух, разыгрывать по ролям и слушать, как слова помогают раскрыть характер.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басне нужен диалог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басни выбирают глаголы, которые сразу показывают действие и характер: шмыгнул, фыркнул, прищурился, пробормотал. Они помогают увидеть сцену, а не просто прочитать её.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сравнения тоже уместны, если они понятны детям и не отвлекают от сюжета. В басне каждое слово должно работать на смысл, иначе история станет тяжёлой.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Выразительные слова и точные глаголы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класс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именно в этом возрасте детям уже важно учиться формулировать короткий и понятный вывод из истории.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Методическая тема урока русского языка в 3 классе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890" y="1330962"/>
            <a:ext cx="2818463" cy="24815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 помогает не потерять главный смысл басни и связать поступок героя с поучительным выводом.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6696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смотрим на общий вид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Светлые краски, улыбки и движение подсказывают весёлую или шутливую басню. Если изображение спокойное, история может начаться мягко и без спешки.
</a:t>
            </a:r>
            <a:endParaRPr lang="en-US" sz="1097" dirty="0"/>
          </a:p>
        </p:txBody>
      </p:sp>
      <p:sp>
        <p:nvSpPr>
          <p:cNvPr id="6" name="Text 1"/>
          <p:cNvSpPr txBox="1"/>
          <p:nvPr/>
        </p:nvSpPr>
        <p:spPr>
          <a:xfrm>
            <a:off x="3399502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замечаем напряжение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Нахмуренные лица, резкие жесты и тесное расположение героев помогают выбрать спор, обиду, хитрость или неверный поступок как основу сюжета.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304935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выбираем тон рассказа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настроению картины становится ясно, будет ли басня смешной, поучительной или немного грустной. Так легче подобрать слова и мораль.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картины подсказывает тон басни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наблюдения к готовому тексту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превратить детали картины в короткую и понятную басню.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на рисунке видны жадность, лень или хвастовство: один герой берёт лишнее, не хочет трудиться или слишком гордится собой. Такой сюжет легко превратить в короткую басню.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особенно понятны истории про еду, игрушки, помощь товарищу и школьные ситуации. В них сразу видно, кто поступил хорошо, а кто ошибся.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картинок подсказывают спор, обман, зависть или доверчивость. Достаточно заметить взгляд, позу и предмет в лапах или руках, чтобы понять, где спрятан конфликт.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интересны басни о дружбе и взаимопомощи. Они помогают показать, что вместе справляться легче, чем спорить, тянуть одеяло на себя и мешать друг другу.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часто бывают басни по картине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сделать героя запоминающимся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яркая черта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запоминается, когда у него есть одна заметная черта характера. Лиса кажется хитрой, заяц — пугливым, а медведь — сильным и медлительным.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речь и точный штрих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лучше, если герой говорит коротко и действует понятно. Один точный жест, взгляд или реплика помогают сразу узнать персонажа и представить его в картине.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лучше избегать в басне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подробно описывать всё подряд: длинные пейзажи и лишние подробности только утомят читателя. В басне важнее событие, чем украшения вокруг него.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нужно вводить слишком много героев и запутывать их действия. Чем проще состав участников, тем легче понять спор, ошибку и итог истории.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 нельзя прятать или делать слишком туманной. Если вывод неясен, басня теряет силу, а картина перестаёт помогать сюжету.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готовой басни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Проверяем, есть ли в тексте все нужные части и понятен ли его смысл.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02" y="2097743"/>
            <a:ext cx="339989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1245" y="2130615"/>
            <a:ext cx="342803" cy="274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31701" y="2097743"/>
            <a:ext cx="254991" cy="3399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 подсказывает сюжет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ветка, сыр, корзинка или тропинка могут сразу навести на историю о споре, находке, хитрости или неожиданной ошибке. Из детали вырастает весь сюжет.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18294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рождается из жеста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Поза, взгляд и движение героя помогают подобрать глаголы и реплики. По ним легко понять, кто сердится, хитрит, хвастается или робко отступает.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0594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появляется из рисунка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внимательно смотрит на картину, ему проще сформулировать мораль. Изображение подсказывает, чему учит история: дружбе, честности, осторожности или трудолюбию.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картина помогает выбрать слова для басни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Басня, которая оживает на картине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внимательно смотрит на картину, он находит героя, действие и настроение. Из этих деталей рождается короткая, смешная и поучительная басня с ясной моралью.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2026-05-21T22:05:51Z</dcterms:created>
  <dcterms:modified xsi:type="dcterms:W3CDTF">2026-05-21T22:05:51Z</dcterms:modified>
</cp:coreProperties>
</file>