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Экспериментальный мутагенез и получение полиплоидов: основные темы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методов мутагенеза и полиплоидии в современной генетике и биотехнологии.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мутагенеза в истории генетики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мутагенез стал ключевым инструментом в селекции. Работы Мёллера и Штернса заложили основу для ускоренного получения полезных мутаций в растениях и животных, что способствовало развитию генетики и молекулярной биологии.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мутаций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проявляются как изменения отдельных нуклеотидов в ДНК, включая замены, удаления или вставки, влияющие на структуру и функцию генов.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охватывают перестройки внутри хромосом — делеции, дупликации, инверсии и транслокации, изменяющие их структуру и количество генов.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связаны с изменениями числа хромосом, включая полиплоидию, при которой полный набор хромосом увеличивается вдвое или втрое.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как естественный фактор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ультрафиолетовое и ионизирующее излучение вызывают повреждения ДНК, что приводит к развитию мутаций. Эти процессы происходят естественно и влияют на разнообразие видов.
</a:t>
            </a:r>
            <a:endParaRPr lang="en-US" sz="1242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агенты в мутагенезе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вещества, такие как этиленимин, способны вносить изменения в молекулы ДНК, вызывая мутации. В лаборатории эти химикаты используются для целенаправленного мутагенеза.
</a:t>
            </a:r>
            <a:endParaRPr lang="en-US" sz="1356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и вирусное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репликации ДНК и вирусные инфекции также приводят к мутациям. В лабораторных условиях эти явления учитываются при изучении наследственности и генетической изменчивости.
</a:t>
            </a:r>
            <a:endParaRPr lang="en-US" sz="1266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мутаций в природе и лаборатории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задачи экспериментального мутагенеза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новых ценных признаков для селекционной работы способствует развитию устойчивых и продуктивных сортов растений и пород животных.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эволюционных процессов позволяет сокращать сроки создания новых форм, адаптированных к изменяющимся условиям среды.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законов наследственности помогает понять молекулярные механизмы мутаций и их влияние на фенотипы организмов.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высокопродуктивных и стрессоустойчивых генотипов способствует повышению эффективности сельского хозяйства и биотехнологии.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физических мутагенов и их действия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 в мутагенезе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Рентгеновские и гамма-лучи вызывают разрывы цепей ДНК, приводя к крупным генетическим перестройкам. Эти методы широко применяются для получения новых вариантов наследственных признаков.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излучение как источник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УФ-излучение способствует образованию пиримидиновых димеров, вызывая точечные мутации. Обычно используется для индуцирования средних по интенсивности изменений в генетическом материале.
</a:t>
            </a:r>
            <a:endParaRPr lang="en-US" sz="13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 и их эффекты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Нитрозомочевина индуцирует замены пар оснований в ДНК, меняя структуру генов и приводя к фенотипическим изменениям.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Этиленимин и алкилирующие агенты вызывают алкилирование азотистых оснований, нарушая точность репликации и провоцируя мутации.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Гидроксиламин вносит ошибки в копирование ДНК, широко используется для создания мутантных штаммов микроорганизмов и растений в лабораторных исследованиях.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8358" y="2400298"/>
            <a:ext cx="566495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физических и химических мутагенов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эффективности и характере мутаций, вызываемых физическими и химическими агентами, а также их безопасность и контролируемость.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мутагены вызывают более значительные, но менее управляемые изменения; химические — более точные и применение их предпочтительнее для селекции.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генетики, 2022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колхицина на клеточное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Колхицин блокирует формирование веретена деления, приводя к удвоению хромосомного набора и образованию полиплоидных клеток. Метод широко используется в генетической селекции растений.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препараты для получения полиплоидов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Оризалин и трифлуралин применяются для создания полиплоидных форм преимущественно у овощных и декоративных культур, расширяя возможности селекционеров в выведении новых сортов.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методы индукции полиплоидии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изменения при полиплоидии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полиплоидов увеличены в размере, что ускоряет рост и развитие органов растений и животных.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Полиплоиды чаще проявляют повышенную устойчивость к засухе, морозам и патогенам по сравнению с диплоидами.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таких организмов активизируется, обеспечивая лучшую адаптацию к различным климатическим условиям.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делении клеток могут приводить к стерильности или снижению фертильности, что важно учитывать в селекционной практике.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получения полиплоидных растений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индукции и селекции на основе колхицина и альтернативных препаратов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отличия полиплоидных растений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листья и усиленный рост стеблей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Полиплоидные растения часто характеризуются более крупными листьями и толстыми стеблями, что способствует улучшению фотосинтеза и общей жизнеспособности. Это связано с увеличенным размером клеток и усиленным метаболизмом.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Изменённая форма и окраска цветков и 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Полиплоиды обычно имеют заметно крупнее цветки и плоды с более интенсивной окраской. Также сокращается междоузлие, что влияет на компактность и эстетические качества растения.
</a:t>
            </a:r>
            <a:endParaRPr lang="en-US" sz="13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преимущества полиплоидов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дополнительных копий генов обеспечивает полиплодам высокий уровень генетической вариабельности, позволяя быстрее адаптироваться к изменяющимся условиям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расширяет спектр наследуемых признаков, облегчая формирование новых адаптивных свойств и повышая устойчивость к биотическим и абиотическим стрессам.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генетического материала способствует развитию устойчивости к болезням и улучшению физиологических функций, что важно для селекции эффективных сортов.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Гексаплоидная мягкая пшеница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Triticum aestivum с шести наборным хромосомным строением позволяет увеличить урожайность и улучшить качество зерна, обеспечивая адаптацию к различным климатическим условиям.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Тетраплоидный картофель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 четырьмя наборами хромосом отличается повышенной стрессоустойчивостью и крупными клубнями, что повышает продуктивность и товарные свойства.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Октоплоидная клубника садовая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Fragaria × ananassa с восьмикратным набором хромосом дает крупные, ароматные ягоды с улучшенными органолептическими характеристиками и устойчивостью к патогенам.
</a:t>
            </a:r>
            <a:endParaRPr lang="en-US" sz="133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Культуры, использующие преимущества полиплоидии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полиплоидных видов среди высших растений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полиплоидии приходится на злаковые, сложноцветные и крестоцветные растения, что демонстрирует их адаптивность.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широкое распространение полиплоидии и её важность для эволюции и селекции в растительном мире.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Grant, 1981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недостатки экспериментального мутагенеза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Экспериментальный мутагенез может привести к появлению вредных или летальных мутаций, снижающих жизнеспособность организмов и усложняющих их селекцию.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мутантных форм в естественную среду несет риск нарушения экосистем и неконтролируемого распространения нежелательных признаков.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минимизировать риски, требуется строгий лабораторный контроль, тщательный анализ и оценка полученных мутаций перед применением.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мутагенеза в современной биотехнологии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сельскохозяйственных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используется для создания растений с повышенной урожайностью, устойчивостью к заболеваниям и адаптацией к климатическим стрессам, что повышает продовольственную безопасность.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лекарственных белков и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индуцированных мутаций получают микроорганизмы, продуцирующие ценные биомолекулы для медицины и промышленности, например, инсулин или промышленные ферменты.
</a:t>
            </a:r>
            <a:endParaRPr lang="en-US" sz="1009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редактирование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Контролируемый мутагенез лежит в основе современных методов генной инженерии, позволяя внедрять целенаправленные изменения в геном и развивать биотехнологические инновации.
</a:t>
            </a:r>
            <a:endParaRPr lang="en-US" sz="10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правовые аспекты мутагенеза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применения мутагенов требует строгого соблюдения стандартов для предотвращения непредвиденных последствий для здоровья человека и окружающей среды.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неконтролируемого распространения мутантных организмов важно для сохранения биологического разнообразия и устойчивости экосистем.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биоэтических норм обеспечивает ответственность в проведении исследований и использование полученных генетических материалов.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регулирование через патентование и контроль экспериментов способствует прозрачности и ответственности в области биотехнологий.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Прецизионные мутагены и точечные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мутагенов позволяет проводить точное редактирование генома, минимизируя побочные эффекты и расширяя возможности селекционной работы.
</a:t>
            </a:r>
            <a:endParaRPr lang="en-US" sz="129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CRISPR-технологий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 обеспечивает высокоточную модификацию генов у растений и животных, что революционизирует подходы к улучшению сельскохозяйственных культур и медицине.
</a:t>
            </a:r>
            <a:endParaRPr lang="en-US" sz="132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ИИ для анализа и прогнозирования последствий мутаций ускоряет селекционные программы и повышает эффективность биотехнологических процессов.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достижения в области мутагенеза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79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экспериментального мутагенеза и полиплоидии для будущего сельского хозяйства
</a:t>
            </a:r>
            <a:endParaRPr lang="en-US" sz="3579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существенно расширяют генетический потенциал культур, ускоряя селекцию и инновации, что важно для обеспечения устойчивого и эффективного продовольственного производства.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2026-05-10T02:29:36Z</dcterms:created>
  <dcterms:modified xsi:type="dcterms:W3CDTF">2026-05-10T02:29:36Z</dcterms:modified>
</cp:coreProperties>
</file>