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Твои верные помощники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чувств помогают видеть, слышать, нюхать, пробовать и ощущать мир вокруг.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помощников каждый день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уши, нос, язык и кожа собирают сведения о мире, чтобы мы могли учиться, играть и быть в безопасности дома, в школе и на улице.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40575" y="258900"/>
            <a:ext cx="4941900" cy="105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видеть мир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3940575" y="1577350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различать цвета, форму, размер и движение предметов. Благодаря зрению ребенок узнает буквы, рассматривает картинки и замечает, что происходит вокруг.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40575" y="225201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глаз легко найти нужную парту, увидеть дорожку в коридоре и вовремя заметить светофор. Это помогает не теряться и действовать осторожно.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940575" y="2926681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учёбе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читает, пишет и рисует, глаза работают особенно старательно. Они подсказывают, как выглядит слово, где начинается строчка и каким цветом раскрашена картинка.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940575" y="360134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глаз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Веки закрывают глаза, ресницы задерживают пыль, а слезы помогают смывать соринки. Эти маленькие помощники трудятся тихо, но очень полезно.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940575" y="427602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Глазам нужен отдых от яркого света и долгого напряжения. Если смотреть аккуратно и не тереть их грязными руками, они дольше остаются здоровыми.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00" y="1789450"/>
            <a:ext cx="17955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для глаз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и писать лучше при хорошем освещении. Тогда глазам не приходится напрягаться, а буквы и картинки видны чётко и без лишних усилий.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трогать глаза, нужно вымыть руки. Иначе можно занести грязь и микробы, а глаза этого совсем не любят.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от экрана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у планшета или компьютера утомляет зрение. Полезно время от времени отвлекаться, смотреть вдаль и давать глазам немного отдыха.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рационе могут быть морковь, яблоки и зелень. Они входят в здоровое питание, но не делают зрение чудесным, поэтому беречь глаза всё равно нужно.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помогают слышать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всё важное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улавливают речь, музыку, школьный звонок, шум дождя и звуки, которые предупреждают об опасности. Благодаря слуху человек быстрее понимает, что происходит рядом.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голосе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голосу можно заметить, как чувствует себя собеседник. Он звучит спокойно, весело или сердито, и уши помогают нам уловить эти перемены.
</a:t>
            </a:r>
            <a:endParaRPr lang="en-US" sz="1234" dirty="0"/>
          </a:p>
        </p:txBody>
      </p:sp>
      <p:sp>
        <p:nvSpPr>
          <p:cNvPr id="11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требует осторожности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уха есть очень чувствительные части. Слишком громкие звуки могут повредить их, поэтому ушам нужен бережный уход и тишина, когда она возможна.
</a:t>
            </a:r>
            <a:endParaRPr lang="en-US" sz="12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слух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под контролем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Музыку и наушники лучше слушать недолго и не на полной громкости. Уши устают от шума быстрее, чем нам кажется, даже если очень хочется подпевать.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Никаких предметов в ухо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уши не кладут карандаши, спички и другие мелкие вещи. Они могут поранить слуховой проход, а это уже совсем не смешная история.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палочками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Ватные палочки не должны заходить глубоко внутрь уха. Для ухода достаточно аккуратности, а лишние движения могут только навредить.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так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ухо болит, закладывает или слышит хуже, нужно сразу сказать взрослому. Только врач подскажет, что делать дальше и как помочь безопасно.
</a:t>
            </a:r>
            <a:endParaRPr lang="en-US" sz="13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чувствует запахи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помогает узнавать запах хлеба, цветов, свежего воздуха, дыма и гари. Иногда он сообщает о мире быстрее, чем глаза успевают всё рассмотреть.
</a:t>
            </a:r>
            <a:endParaRPr lang="en-US" sz="1260" dirty="0"/>
          </a:p>
        </p:txBody>
      </p:sp>
      <p:sp>
        <p:nvSpPr>
          <p:cNvPr id="10" name="Text 3"/>
          <p:cNvSpPr txBox="1"/>
          <p:nvPr/>
        </p:nvSpPr>
        <p:spPr>
          <a:xfrm>
            <a:off x="3170536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об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или неприятный запах может предупредить о беде. Нос словно маленький сторож: заметит то, что лучше не вдыхать слишком долго.
</a:t>
            </a:r>
            <a:endParaRPr lang="en-US" sz="1260" dirty="0"/>
          </a:p>
        </p:txBody>
      </p:sp>
      <p:sp>
        <p:nvSpPr>
          <p:cNvPr id="11" name="Text 4"/>
          <p:cNvSpPr txBox="1"/>
          <p:nvPr/>
        </p:nvSpPr>
        <p:spPr>
          <a:xfrm>
            <a:off x="6079453" y="1408280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и тёплый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не только чувствует запахи, но и помогает согревать и очищать воздух. Так дыхание становится более удобным и безопасным для организма.
</a:t>
            </a:r>
            <a:endParaRPr lang="en-US" sz="12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нос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очищают аккуратно и без привычки ковырять его. Так можно избежать повреждений и сохранить слизистую здоровой.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дня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чаще мыть руки, потому что грязь и микробы легко попадают на нос. Чистые руки — простая и очень полезная привычка.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чихаешь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чихании и насморке нос прикрывают салфеткой или локтем. Это помогает не разносить микробы вокруг.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насморк сильный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насморке нужны тепло, покой и чистые платочки. Если становится хуже, нужно сказать взрослому и не затягивать с помощью.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языке и вкусе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 яблоко на ладони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румяное яблоко, и уже по виду хочется откусить кусочек. Язык помогает почувствовать его сладость, а рот — спокойно пережевать мякоть. Когда ешь не торопясь, вкус раскрывается ярче и понятнее.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Ложка супа и маленький секрет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суп пахнет аппетитно, и язык сразу начинает работать вместе с зубами. Он помогает глотать и подсказывает, какой вкус сильнее — солёный или совсем мягкий. Чистый рот делает эти ощущения точнее.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Лимон и смешная гримаса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язык попадает лимон, лицо само строит смешную гримасу. Так язык быстро сообщает о кислом вкусе, а человек понимает, что еда может удивлять по-разному. Главное — пробовать осторожно и без спешки.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рот и вкус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перед едой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завтраком, обедом или ужином нужно мыть руки. Тогда микробы не попадут в рот, а еда будет безопаснее и приятнее.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горячим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горячая пища может обжечь язык и сделать еду неприятной. Лучше немного подождать, чтобы блюдо стало тёплым и безопасным.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Чистить зубы после еды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важно чистить зубы, чтобы полость рта оставалась чистой. Тогда и запах, и вкус ощущаются лучше, а зубы меньше страдают.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перебарщивать со сладким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лучше есть умеренно, потому что их избыток вреден зубам. Если рот здоров, язык точнее различает вкус, а улыбка остаётся крепкой.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40575" y="258900"/>
            <a:ext cx="4941900" cy="105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прикосновение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3940575" y="1577350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Покрывает всё тело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словно прочная одежда, которая покрывает человека от головы до пят. Она помогает держать форму тела, а ещё первая замечает, когда к нам прикасаются, щекочут или слегка толкают.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40575" y="225201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Чувствует разное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кожи мы понимаем, где тепло, где холодно, что мокро, а что сухо. Она подсказывает, когда предмет слишком горячий или когда пора убрать руку подальше.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940575" y="2926681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боли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кожа поцарапалась, укололась или обожглась, она подаёт сигнал боли. Это важное предупреждение: тело будто говорит, что нужно быть осторожнее и позвать взрослого на помощь.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940575" y="360134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 организм от грязи, пыли и многих мелких повреждений. Она не пускает внутрь лишние вредные вещества и помогает телу сохранять здоровье каждый день.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940575" y="427602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на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ветреную или жаркую погоду кожа тоже работает как помощник. Она частично защищает от холода и жары, поэтому телу легче чувствовать себя хорошо в разных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кожу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1600" y="1408272"/>
            <a:ext cx="16734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и лицо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прогулки, игр и работы полезно умыться и вымыть руки. Чистая кожа лучше защищает тело, а ещё на ней меньше грязи и микробов, которые любят прятаться без приглашения.
</a:t>
            </a:r>
            <a:endParaRPr lang="en-US" sz="1060" dirty="0"/>
          </a:p>
        </p:txBody>
      </p:sp>
      <p:sp>
        <p:nvSpPr>
          <p:cNvPr id="12" name="Text 3"/>
          <p:cNvSpPr txBox="1"/>
          <p:nvPr/>
        </p:nvSpPr>
        <p:spPr>
          <a:xfrm>
            <a:off x="1998422" y="1408272"/>
            <a:ext cx="16734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уход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Кожу не нужно тереть слишком сильно или чесать грязными руками. Если появляется сухость, помогает бережный уход и чистое полотенце, а вот грубое обращение только вредит.
</a:t>
            </a:r>
            <a:endParaRPr lang="en-US" sz="1060" dirty="0"/>
          </a:p>
        </p:txBody>
      </p:sp>
      <p:sp>
        <p:nvSpPr>
          <p:cNvPr id="13" name="Text 4"/>
          <p:cNvSpPr txBox="1"/>
          <p:nvPr/>
        </p:nvSpPr>
        <p:spPr>
          <a:xfrm>
            <a:off x="3735248" y="1408260"/>
            <a:ext cx="16734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Царапины, ожоги, сильный зуд или сыпь нельзя оставлять без внимания. Нужно сразу рассказать взрослому, чтобы он помог и решил, нужен ли врач.
</a:t>
            </a:r>
            <a:endParaRPr lang="en-US" sz="1060" dirty="0"/>
          </a:p>
        </p:txBody>
      </p:sp>
      <p:sp>
        <p:nvSpPr>
          <p:cNvPr id="14" name="Text 5"/>
          <p:cNvSpPr txBox="1"/>
          <p:nvPr/>
        </p:nvSpPr>
        <p:spPr>
          <a:xfrm>
            <a:off x="5472074" y="1408272"/>
            <a:ext cx="16734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ярком солнце кожа быстро устает. Лучше спрятаться в тень, надеть одежду с рукавами и головной убор, чтобы не превратиться в румяную помидорку.
</a:t>
            </a:r>
            <a:endParaRPr lang="en-US" sz="1060" dirty="0"/>
          </a:p>
        </p:txBody>
      </p:sp>
      <p:sp>
        <p:nvSpPr>
          <p:cNvPr id="15" name="Text 6"/>
          <p:cNvSpPr txBox="1"/>
          <p:nvPr/>
        </p:nvSpPr>
        <p:spPr>
          <a:xfrm>
            <a:off x="7208906" y="1408260"/>
            <a:ext cx="16734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здоровья коже нужны вода, отдых и спокойный режим. Когда тело не устает слишком сильно, коже легче оставаться чистой, мягкой и защищённой.
</a:t>
            </a:r>
            <a:endParaRPr lang="en-US" sz="10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складывают общую картину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органы чувств собирают отдельные подсказки и вместе помогают человеку понять происходящее вокруг.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помощникам работать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 грязь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пыльно и грязно, глазам, носу и коже становится труднее работать. Попавшая грязь раздражает, а ещё может мешать видеть, дышать и чувствовать себя комфортно.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экраны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громкие звуки утомляют слух, а долгое сидение у экрана заставляет глаза напрягаться без отдыха. От такого режима помощники быстро устают и начинают просить паузу.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холод и жара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 свет мешает глазам, а холодный ветер и очень горячая еда неприятны коже и языку. Органы чувств любят умеренность, а не экстремальные сюрпризы.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 резкие запахи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выспался, внимать сигналам от тела становится труднее. Резкие запахи тоже отвлекают нос, поэтому органы чувств работают хуже и быстрее устают.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6600" y="1414820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0700" y="3057425"/>
            <a:ext cx="205500" cy="20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4231" y="1405550"/>
            <a:ext cx="128438" cy="20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каждый день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защищают кожу, глаза, нос и рот от грязи и микробов. После улицы, перед едой и после игр это особенно важно.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Давать глазам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чтения, письма или работы за экраном полезно делать короткие паузы. Так глаза меньше устают и продолжают помогать без капризов.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высыпаться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тело отдыхает, а органы чувств набираются сил. Когда ребёнок выспался, ему легче видеть, слышать, замечать запахи и сосредотачиваться на уроках.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слух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 лучше слушать недолго и не делать громкость слишком большой. Тишина и спокойная музыка помогают ушам оставаться здоровыми.
</a:t>
            </a:r>
            <a:endParaRPr lang="en-US" sz="1037" dirty="0"/>
          </a:p>
        </p:txBody>
      </p:sp>
      <p:sp>
        <p:nvSpPr>
          <p:cNvPr id="14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Гулять на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дают глазам возможность смотреть вдаль, а носу — чувствовать свежий воздух. Движение и смена обстановки полезны для всего организма.
</a:t>
            </a:r>
            <a:endParaRPr lang="en-US" sz="10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вокруг нас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на переходе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не видит дорогу вместо человека, но подсказывает, когда можно идти, а когда нужно подождать. Его огни заметны издалека, поэтому даже самый занятый пешеход успевает остановиться и посмотреть по сторонам.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у окна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помогает узнать, тепло на улице или прохладно, и выбрать подходящую одежду. Он не заменяет прикосновение кожи, зато даёт точную подсказку, особенно утром, когда погода любит делать сюрпризы.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 и 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 выручает там, где темно, а линейка помогает сравнить длину предметов, когда на глаз трудно определить размер. Эти помощники делают работу точнее и безопаснее, но всегда работают вместе с нашими чувствами.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взрослый и врач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скажи взрослому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болят глаза, ухо, кожа или сильно заложен нос, не нужно терпеть и ждать. Сразу расскажи взрослому, чтобы он помог спокойно и вовремя.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откладывай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боль сильная, появляется сыпь, ожог или слух становится хуже, нужен врач. Чем раньше начать помощь, тем быстрее маленькая неприятность перестанет мешать.
</a:t>
            </a:r>
            <a:endParaRPr lang="en-US" sz="1220" dirty="0"/>
          </a:p>
        </p:txBody>
      </p:sp>
      <p:sp>
        <p:nvSpPr>
          <p:cNvPr id="11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 изменениями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неприятное чувство не проходит или становится сильнее, это тоже важный знак. Организм словно шепчет: «Пора проверить и разобраться», а не геройствовать молча.
</a:t>
            </a:r>
            <a:endParaRPr lang="en-US" sz="122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внимательность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Угадай на ощупь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спрятать в мешочек несколько знакомых предметов и попробовать узнать их руками. Такая игра тренирует кожу, память и умение замечать мелкие различия.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Закройте глаза и попробуйте определить, что звучит рядом: шаги, шорох бумаги, звонок или капли воды. Уши становятся внимательнее, когда игра превращается в маленькое расследование.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и вкусы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взрослый предложит безопасные продукты, можно сравнивать запахи и вкусы по одному. Так нос и язык учатся работать точнее, а ребёнок замечает больше деталей.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и сравнивай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Рассматривайте картинки, игрушки или предметы и ищите отличия по цвету, форме и размеру. Такие задания развивают наблюдательность и помогают глазам не пропускать важное.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217"/>
            <a:ext cx="249600" cy="22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3933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5056" y="1789450"/>
            <a:ext cx="209475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6118" y="1798217"/>
            <a:ext cx="249600" cy="2218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пять верных помощников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читать, рисовать, замечать дорогу и узнавать лица друзей. Благодаря глазам мир становится ярким, а уроки — понятными.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слышат речь, музыку, звонок и звуки опасности. Уши подсказывают настроение человека и помогают не пропустить важные сигналы вокруг.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распознаёт запахи еды, цветов, дыма и свежего воздуха. Нос предупреждает об опасности и помогает дышать более чистым воздухом.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различает вкус еды, помогает говорить и глотать. Язык особенно хорошо работает, когда рот чистый, а пища не слишком горячая.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чувствует прикосновения, тепло, холод и боль, а ещё защищает тело от грязи и мелких повреждений. Кожа трудится без выходных, как настоящий чемпион.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своих верных помощников!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уши, нос, язык и кожа каждый день помогают нам учиться, играть и быть в безопасности. Если заботиться о них с чистотой, отдыхом и аккуратностью, они долго будут служить верно.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2026-05-25T19:59:26Z</dcterms:created>
  <dcterms:modified xsi:type="dcterms:W3CDTF">2026-05-25T19:59:26Z</dcterms:modified>
</cp:coreProperties>
</file>