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625" y="501700"/>
            <a:ext cx="894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растений
</a:t>
            </a:r>
            <a:endParaRPr lang="en-US" sz="4700" dirty="0"/>
          </a:p>
        </p:txBody>
      </p:sp>
      <p:sp>
        <p:nvSpPr>
          <p:cNvPr id="5" name="Text 1"/>
          <p:cNvSpPr txBox="1"/>
          <p:nvPr/>
        </p:nvSpPr>
        <p:spPr>
          <a:xfrm>
            <a:off x="222004" y="3828475"/>
            <a:ext cx="3849900" cy="107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рядом с нами везде — дома, в парке, в лесу и на лугу.
</a:t>
            </a:r>
            <a:endParaRPr lang="en-US" sz="1222" dirty="0"/>
          </a:p>
        </p:txBody>
      </p:sp>
      <p:sp>
        <p:nvSpPr>
          <p:cNvPr id="6" name="Text 2"/>
          <p:cNvSpPr txBox="1"/>
          <p:nvPr/>
        </p:nvSpPr>
        <p:spPr>
          <a:xfrm>
            <a:off x="90004" y="180125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растения не похожи друг на друга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живут сотни тысяч видов растений, и каждый приспособился к своему месту. Одни любят тень и влагу, другие — солнце и сухой воздух. Поэтому растения так различаются по виду и строению.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группы растений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5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самые крупные растения с одним толстым стволом. Они живут долго, поднимают крону высоко к свету и часто становятся заметными издалека.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032932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кустарников обычно несколько древесных стволиков, которые растут от основания. Они ниже деревьев, но тоже образуют густые заросли и украшают сады и опушки.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95859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Травянистые растения не имеют твёрдого древесного ствола. Их стебли мягкие, а высота обычно небольшая, поэтому они быстро растут и легко обновляются.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558783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 папоротники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устроены иначе, чем деревья и травы. У них нет привычных цветков и плодов, но они тоже живут, растут и украшают влажные места.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321724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обитают в воде и выглядят совсем не так, как лесные растения. У них нет настоящих листьев и стеблей, но они тоже относятся к растительному миру.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— самые заметные растения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и долгоживущие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могут расти десятки и даже сотни лет. За это время они становятся очень высокими и хорошо заметными среди других растений.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дерева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дерева есть корни, ствол, ветви и крона. Каждая часть помогает ему жить: держаться в почве, тянуться к свету и переносить погоду.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деревья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Берёза, дуб, ель и сосна часто встречаются в наших лесах. По ним легко узнать родные деревья, даже если гуляешь без особого плана.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дают тень, очищают воздух и служат домом для птиц и насекомых. Без них лес был бы гораздо беднее и тише.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5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Кустарники: ниже деревьев, но тоже важны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711700" y="1330275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несколько стволиков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 ниже деревьев и обычно имеют несколько древесных стеблей. Из-за этого они выглядят пышно и часто разрастаются широким кустом.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11700" y="2204826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они растут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можно встретить на опушках леса, в садах и возле домов. Там кустарникам хватает света, и они чувствуют себя уверенно.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11700" y="3079377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и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Сирень радует цветами, шиповник колется, а малина и смородина дают вкусные плоды. У каждого кустарника есть свои особенности и маленькие сюрпризы.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11700" y="3953931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Густые кусты помогают прятаться птицам и мелким животным. Для природы это не просто украшение, а удобное и безопасное место.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 — мягкие и быстрые в росте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764175" y="1268375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твёрдого ствола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травянистых растений стебель мягкий и не древеснеет. Поэтому они обычно ниже деревьев и кустарников, но растут очень быстро.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764175" y="2144948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травам относятся одуванчик, подорожник, ромашка, пшеница и ландыш. Их можно увидеть в парке, на поле, у дороги и в лесу.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764175" y="3021525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весенний рост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 летом травы активно тянутся к свету, расправляют листья и цветут. Им хватает тепла, и они легко обновляют зелёную часть.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764175" y="3898121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отдых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трав надземная часть осенью засыхает. Это помогает растению пережить холод, а весной снова начать рост почти с нуля.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099" y="2133980"/>
            <a:ext cx="238229" cy="2382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3999" y="2134003"/>
            <a:ext cx="238229" cy="23822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59899" y="2134002"/>
            <a:ext cx="238229" cy="2382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41314" y="2128317"/>
            <a:ext cx="187200" cy="24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71700" y="2134003"/>
            <a:ext cx="238229" cy="23822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растения и их работа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48092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удерживает растение в почве и помогает ему брать воду и нужные вещества. Без крепкого корня зелёному ростку было бы трудно устоять.
</a:t>
            </a:r>
            <a:endParaRPr lang="en-US" sz="921" dirty="0"/>
          </a:p>
        </p:txBody>
      </p:sp>
      <p:sp>
        <p:nvSpPr>
          <p:cNvPr id="11" name="Text 3"/>
          <p:cNvSpPr txBox="1"/>
          <p:nvPr/>
        </p:nvSpPr>
        <p:spPr>
          <a:xfrm>
            <a:off x="2003993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соединяет части растения и поддерживает листья, цветки и плоды. По нему вода и питательные вещества движутся к разным частям.
</a:t>
            </a:r>
            <a:endParaRPr lang="en-US" sz="921" dirty="0"/>
          </a:p>
        </p:txBody>
      </p:sp>
      <p:sp>
        <p:nvSpPr>
          <p:cNvPr id="12" name="Text 4"/>
          <p:cNvSpPr txBox="1"/>
          <p:nvPr/>
        </p:nvSpPr>
        <p:spPr>
          <a:xfrm>
            <a:off x="3759895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ловят солнечный свет и помогают растению создавать питание. Чем больше здоровых листьев, тем легче растению расти и укрепляться.
</a:t>
            </a:r>
            <a:endParaRPr lang="en-US" sz="921" dirty="0"/>
          </a:p>
        </p:txBody>
      </p:sp>
      <p:sp>
        <p:nvSpPr>
          <p:cNvPr id="13" name="Text 5"/>
          <p:cNvSpPr txBox="1"/>
          <p:nvPr/>
        </p:nvSpPr>
        <p:spPr>
          <a:xfrm>
            <a:off x="5515796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нужен для появления плодов и семян. Он часто яркий и заметный, чтобы привлекать насекомых и помочь размножению растения.
</a:t>
            </a:r>
            <a:endParaRPr lang="en-US" sz="921" dirty="0"/>
          </a:p>
        </p:txBody>
      </p:sp>
      <p:sp>
        <p:nvSpPr>
          <p:cNvPr id="14" name="Text 6"/>
          <p:cNvSpPr txBox="1"/>
          <p:nvPr/>
        </p:nvSpPr>
        <p:spPr>
          <a:xfrm>
            <a:off x="7271697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семян вырастают новые растения. Они могут ждать в почве подходящих условий, а потом дружно тронуться в рост, словно маленькие путешественники.
</a:t>
            </a:r>
            <a:endParaRPr lang="en-US" sz="92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делают пищу из света, воды и воздуха, а затем выделяют кислород, которым дышат люди и животные.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390 000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растений известно учёным, и все они помогают поддерживать жизнь на Земле.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Kew Science, Plants of the World Online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приспосабливаются к разным условиям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воды у кактуса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стебель кактуса помогает сохранять воду в жарком и сухом месте. Так растение переживает долгие дни без дождя.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Кувшинка на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кувшинки широкие листья удобно лежат на воде. Они не тонут и помогают растению получать достаточно света над поверхностью.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Иголки у ели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ели вместо обычных листьев растут иголки. Они уменьшают потерю влаги и помогают дереву жить даже в холодное время года.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приспособления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растения есть свои маленькие хитрости. Именно они помогают ему выживать там, где другим было бы слишком трудно.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леса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5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ярусы леса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растения растут ярусами: сверху деревья, ниже кустарники и травы, а у земли — мхи. У каждого яруса свои условия и жители.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032932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и влага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даёт защиту от сильного ветра, сохраняет влагу и создаёт прохладу. Поэтому многим растениям здесь легче жить, чем на открытом месте.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95859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Черника, папоротник, мох и ель хорошо чувствуют себя в лесной среде. Они привычны к тени и не боятся влажного воздуха.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558783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живых существ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похож на большой зелёный дом. Здесь прячутся насекомые, птицы и звери, а растения помогают им находить укрытие и пищу.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321724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лес важен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леса природе было бы труднее сохранять чистый воздух и влажность. Поэтому лес нужно беречь так же внимательно, как и книгу с любимыми сказками.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луга и поля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764175" y="1268375"/>
            <a:ext cx="3125400" cy="6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3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лугу и в поле растениям хватает солнца и воздуха, поэтому здесь чаще растут низкие, крепкие и светолюбивые виды. Им не нужно тянуться в тень, как лесным растениям.
</a:t>
            </a:r>
            <a:endParaRPr lang="en-US" sz="1065" dirty="0"/>
          </a:p>
        </p:txBody>
      </p:sp>
      <p:sp>
        <p:nvSpPr>
          <p:cNvPr id="12" name="Text 3"/>
          <p:cNvSpPr txBox="1"/>
          <p:nvPr/>
        </p:nvSpPr>
        <p:spPr>
          <a:xfrm>
            <a:off x="5764175" y="1971963"/>
            <a:ext cx="3125400" cy="6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цветы
</a:t>
            </a:r>
            <a:pPr algn="l" indent="0" marL="0">
              <a:lnSpc>
                <a:spcPct val="115000"/>
              </a:lnSpc>
              <a:buNone/>
            </a:pPr>
            <a:r>
              <a:rPr lang="en-US" sz="3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Василёк, ромашка, колокольчик и клевер заметны издалека. Их яркие цветки привлекают пчёл, бабочек и других насекомых, которые помогают растениям образовывать семена.
</a:t>
            </a:r>
            <a:endParaRPr lang="en-US" sz="1011" dirty="0"/>
          </a:p>
        </p:txBody>
      </p:sp>
      <p:sp>
        <p:nvSpPr>
          <p:cNvPr id="13" name="Text 4"/>
          <p:cNvSpPr txBox="1"/>
          <p:nvPr/>
        </p:nvSpPr>
        <p:spPr>
          <a:xfrm>
            <a:off x="5764175" y="2675555"/>
            <a:ext cx="3125400" cy="6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полях человек выращивает пшеницу и другие полезные растения. Они получают много света, поэтому хорошо растут на открытом пространстве и дают урожай для людей и животных.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764175" y="3379161"/>
            <a:ext cx="3125400" cy="6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Прочные стебли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луговых растений стебли часто гибкие, но достаточно прочные, чтобы выдерживать ветер. Так они не ломаются и спокойно качаются, будто приветствуют всех прохожих.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5764175" y="4082764"/>
            <a:ext cx="3125400" cy="6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Летнее разнотравье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похож на пёстрый ковёр: здесь рядом растут разные травы и цветы. Такое разнообразие делает место красивым и очень интересным для насекомых.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500" y="1722868"/>
            <a:ext cx="194700" cy="1730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473" y="1712052"/>
            <a:ext cx="194700" cy="194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7786" y="3268126"/>
            <a:ext cx="180075" cy="2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9451" y="3293146"/>
            <a:ext cx="194700" cy="1557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48400" y="1712050"/>
            <a:ext cx="194700" cy="1947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болотным и водным растениям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5" name="Text 2"/>
          <p:cNvSpPr txBox="1"/>
          <p:nvPr/>
        </p:nvSpPr>
        <p:spPr>
          <a:xfrm>
            <a:off x="505500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Любят влагу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Болотные растения растут там, где почва почти всегда мокрая. Им не страшна сырость, потому что они привыкли жить в очень влажных местах.
</a:t>
            </a:r>
            <a:endParaRPr lang="en-US" sz="934" dirty="0"/>
          </a:p>
        </p:txBody>
      </p:sp>
      <p:sp>
        <p:nvSpPr>
          <p:cNvPr id="16" name="Text 3"/>
          <p:cNvSpPr txBox="1"/>
          <p:nvPr/>
        </p:nvSpPr>
        <p:spPr>
          <a:xfrm>
            <a:off x="3534450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листья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кувшинки листья широкие и плавают на поверхности воды. Так растение получает свет и не тонет, а его цветок красиво распускается над водой.
</a:t>
            </a:r>
            <a:endParaRPr lang="en-US" sz="934" dirty="0"/>
          </a:p>
        </p:txBody>
      </p:sp>
      <p:sp>
        <p:nvSpPr>
          <p:cNvPr id="17" name="Text 4"/>
          <p:cNvSpPr txBox="1"/>
          <p:nvPr/>
        </p:nvSpPr>
        <p:spPr>
          <a:xfrm>
            <a:off x="505463" y="3268126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Удерживаются в грунте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и подземные части помогают растениям закрепляться в грязи или на дне водоёма. Благодаря этому их не уносит течением и не вырывает из почвы.
</a:t>
            </a:r>
            <a:endParaRPr lang="en-US" sz="934" dirty="0"/>
          </a:p>
        </p:txBody>
      </p:sp>
      <p:sp>
        <p:nvSpPr>
          <p:cNvPr id="18" name="Text 5"/>
          <p:cNvSpPr txBox="1"/>
          <p:nvPr/>
        </p:nvSpPr>
        <p:spPr>
          <a:xfrm>
            <a:off x="3534438" y="3268126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Живут в равновесии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растения приспособились к жизни в воде так, чтобы получать воздух, свет и опору. Каждое из них словно нашло свой удобный способ держаться на плаву.
</a:t>
            </a:r>
            <a:endParaRPr lang="en-US" sz="934" dirty="0"/>
          </a:p>
        </p:txBody>
      </p:sp>
      <p:sp>
        <p:nvSpPr>
          <p:cNvPr id="19" name="Text 6"/>
          <p:cNvSpPr txBox="1"/>
          <p:nvPr/>
        </p:nvSpPr>
        <p:spPr>
          <a:xfrm>
            <a:off x="6563375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Прочные стебли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рогоза, камыша и осоки стебли гибкие и крепкие. Они помогают растению не ломаться от ветра и спокойно расти в мягкой болотной почве.
</a:t>
            </a:r>
            <a:endParaRPr lang="en-US" sz="93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5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Комнатные растения рядом с человеком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711700" y="1330275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Украшают дом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Комнатные растения делают комнату живой и уютной. Фикус, герань, алоэ и хлорофитум радуют глаз зелёными листьями и помогают создать дома приятную, спокойную атмосферу.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11700" y="2204826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Нуждаются в заботе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растение чувствовало себя хорошо, ему нужны свет, вода и тепло. Если забывать о поливе или ставить горшок в тёмное место, оно быстро начнёт грустить.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11700" y="3079377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листьям легко заметить, всё ли в порядке. Когда уход хороший, они стоят бодро и свежо, а при плохом уходе могут желтеть, вянуть и опадать.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11700" y="3953931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Учат ответственности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Ухаживая за цветком, ребёнок учится быть внимательным и аккуратным. Полив, рыхление земли и протирание листьев превращают обычный уход в полезную маленькую привычку.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растения полезны людям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пища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кормят людей каждый день: это яблоки, морковь, картофель, хлеб, ягоды и зелень. Без растительной пищи наш стол стал бы намного беднее и скучнее.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Нужные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растений делают бумагу, ткани, лекарства и краски. Значит, они помогают не только на кухне, но и в школе, дома и даже в аптеке.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Чище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растения поглощают углекислый газ и выделяют кислород. Они делают воздух свежее, а вокруг становится легче дышать людям, животным и птицам.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растений удерживают почву и не дают ей размываться дождями и ветром. Поэтому деревья, травы и кустарники помогают сохранять землю крепкой и здоровой.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редких растений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Венерин башмачок: лесная красавица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тенистом лесу иногда можно увидеть необычный цветок, похожий на маленький башмачок. Венерин башмачок растёт медленно и очень чувствителен к вытаптыванию. Если люди срывают его ради букета, растение может исчезнуть из этого места.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Лотос: цветок тихой воды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Лотос распускается на спокойной воде и выглядит особенно торжественно. Но чистых водоёмов становится меньше, а без них растению трудно жить. Поэтому его охраняют, чтобы сохранить красоту прудов и озёр.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Женьшень: редкий корень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Женьшень ценят за редкость, и в природе он встречается нечасто. Его нельзя собирать без необходимости, потому что на восстановление уходит много времени. Для такого растения особенно важны бережное отношение и защита.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50" y="3156952"/>
            <a:ext cx="9048600" cy="18379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могут сохранять растения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рвать лишнее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срывать цветы и ломать ветки просто так. Если растение оставить в природе, оно сможет цвести, приносить семена и радовать ещё много людей.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85821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топтать траву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Молодая трава легко ломается под ногами. Лучше ходить по тропинкам и не бегать по клумбам, чтобы зелёные побеги не пострадали и снова выросли.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01642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Сажать и поливать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Посаженное дерево или цветок нуждаются в заботе. Регулярный полив, рыхлая почва и немного терпения помогают растениям прижиться и стать сильными.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17464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природу от мусора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отдыха важно убрать за собой мусор и не разводить костры в сухой траве. Тогда лес, поле и парк останутся безопасными и красивыми.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вырастает новое растение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этапы жизни растения — от семени до новых семян.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бывают очень разными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764175" y="1268375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и большие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бывают крошечными, как у мака, и крупными, как у фасоли. Размер не мешает им быть сильными и начинать новую жизнь растения.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764175" y="2144948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ветра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семян есть лёгкие крылышки или пушинки. Ветер подхватывает их и переносит далеко, как маленьких путешественников по воздуху.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764175" y="3021525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с животными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семена цепляются за шерсть зверей или перья птиц. Так они уезжают в новое место почти без билета, но очень удачно.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764175" y="3898121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по воде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семена умеют держаться на воде и плыть к другому берегу. Это помогает растениям расселяться там, где рядом есть реки, пруды или болота.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все растения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515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растение начинается с семени или споры. Внутри уже скрыта будущая жизнь, которая ждёт подходящих условий.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24054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растение тянется к свету, получает воду и питание из почвы, а его корни, стебель и листья постепенно крепнут.
</a:t>
            </a:r>
            <a:endParaRPr lang="en-US" sz="1059" dirty="0"/>
          </a:p>
        </p:txBody>
      </p:sp>
      <p:sp>
        <p:nvSpPr>
          <p:cNvPr id="12" name="Text 4"/>
          <p:cNvSpPr txBox="1"/>
          <p:nvPr/>
        </p:nvSpPr>
        <p:spPr>
          <a:xfrm>
            <a:off x="45593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растение становится взрослым, оно цветёт, образует плоды и создаёт новые семена. Так жизнь продолжается дальше.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67132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по-своему приспосабливаются к свету, влаге и теплу, но все они остаются частью зелёного мира природы.
</a:t>
            </a:r>
            <a:endParaRPr lang="en-US" sz="105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разные, но каждое из них важно: одно даёт пищу, другое укрывает, третье украшает мир. Если беречь зелёные места, природа останется красивой и живой надолго.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наши зелёные друзья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2026-05-26T03:14:13Z</dcterms:created>
  <dcterms:modified xsi:type="dcterms:W3CDTF">2026-05-26T03:14:13Z</dcterms:modified>
</cp:coreProperties>
</file>