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jpe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«Геном человека»: как ученые прочитали код ДНК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человечество расшифровало собственный генетический код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стало переломным моментом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XX века стало ясно: одного изучения отдельных генов недостаточно. Чтобы понять наследственность, развитие и болезни, потребовалось прочитать весь геном, объединить усилия ученых разных стран и создать новые вычислительные методы.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0695" y="1245225"/>
            <a:ext cx="3124609" cy="3543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7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было расшифровано в рамках проекта
</a:t>
            </a:r>
            <a:endParaRPr lang="en-US" sz="2573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274600" y="1800850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2003 году была получена практически полная референсная последовательность, охватившая около 99% эухроматической части генома с высокой точностью.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6274769" y="1424932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полный референс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274600" y="3573625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стала последовательность, по которой можно сопоставлять участки ДНК, выявлять изменения и исследовать их связь с признаками, заболеваниями и эволюцией человека.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6274769" y="3197707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мутаций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3625600" y="1800850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2001 году ученые опубликовали первый крупный черновой вариант генома человека. Он стал основой для дальнейшей проверки последовательностей и уточнения участков ДНК.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3625769" y="1424932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Черновая версия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3625600" y="3573625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основного этапа исследователи уточняли границы генов, повторяющиеся фрагменты и различия между людьми. Это позволило создать надежную опорную карту для сравнений.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3625769" y="3197707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карты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012444"/>
            <a:ext cx="4417500" cy="25400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проекта «Геном человека»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вехи показывают, как проект постепенно переходил от организации международной программы к публикации референсной последовательности.
</a:t>
            </a:r>
            <a:endParaRPr lang="en-US" sz="1463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развивался поэтапно и опирался на постоянное повышение точности данных и широкое международное сотрудничество.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Human Genome Project / NIH, NHGRI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6400" y="491862"/>
            <a:ext cx="39792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 геном человека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4707906" y="852173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 человека распределен по 23 парам хромосом, включая одну пару половых хромосом — XX или XY. Именно на них находится основная наследственная информация.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07906" y="467438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23 пары хромосом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707906" y="4172717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хромосом и молекулы ДНК помогает увидеть, что геном — это не просто набор генов, а сложная система организации и управления наследственной информацией.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4707906" y="3787982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707906" y="3065869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генома состоит из некодирующих последовательностей, регуляторных элементов и повторов. Они не всегда задают белок, но влияют на работу генов.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07906" y="2681134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Некодирующие участки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4707906" y="1959021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Белок-кодирующие гены занимают менее 2% ДНК. Это показывает, что число генов само по себе не объясняет сложность организма.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4707906" y="1574286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доля генов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проходило секвенирование ДНК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этапы были связаны с компьютерной сборкой и проверкой последовательности.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изменилась стоимость секвенирования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цены открыло путь к массовым генетическим тестам и сделало анализ ДНК частью современной медицины.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дешевле и быстрее секвенирование, тем шире его применение в диагностике, исследованиях и клинической практике.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по данным NHGRI и общедоступным обзорам рынка секвенирования
</a:t>
            </a:r>
            <a:endParaRPr lang="en-US" sz="96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результат показал, что сложность организма определяется не только числом генов, но и тем, как они регулируются и взаимодействуют.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белок-кодирующих генов оказалось у человека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20 000–21 000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Human Genome Project / последующие аннотации генома человека
</a:t>
            </a:r>
            <a:endParaRPr lang="en-US" sz="1242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2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руководил проектом и как работала научная конкуренция
</a:t>
            </a:r>
            <a:endParaRPr lang="en-US" sz="2125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Фрэнсис Коллинз и государственная программа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Фрэнсис Коллинз возглавлял американскую государственную часть проекта и выступал за открытое опубликование данных. Его команда делала ставку на международное сотрудничество и общедоступный научный результат, который могли бы использовать исследователи по всему миру.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Дж. Крейг Вентер и Celera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Дж. Крейг Вентер стал символом частного подхода к расшифровке генома. Компания Celera работала быстрее и опиралась на коммерческую модель, а ее стратегия сборки последовательности стала серьезным вызовом для государственного консорциума.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Соперничество, которое помогло науке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между двумя подходами не замедлила проект, а, наоборот, ускорила его и повысила требования к точности. Наука получила не только результат, но и пример того, как соперничество может стимулировать проверку данных и прозрачность работы.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59072" y="1931425"/>
            <a:ext cx="4333557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и частный подходы к расшифровке генома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моделей показывает, что различия в организации и стратегии повлияли на темп работы и способ проверки результатов.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наука и коммерческая конкуренция работали параллельно, но именно их соперничество ускорило расшифровку и повысило надежность итогов.
</a:t>
            </a:r>
            <a:endParaRPr lang="en-US" sz="1412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Human Genome Project, Celera Genomics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65306"/>
            <a:ext cx="493200" cy="43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54114" y="3337906"/>
            <a:ext cx="43155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810075"/>
            <a:ext cx="493200" cy="3945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проект изменил медицину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терапии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генетических особенностей пациента позволяет подбирать лечение с большей осторожностью и эффективностью. Особенно это важно там, где реакция на препараты сильно различается.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мутаций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Расшифровка генома резко ускорила обнаружение наследственных вариантов, связанных с заболеваниями. В первую очередь это помогло точнее искать изменения в BRCA1, BRCA2, CFTR и HBB.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Фармакогеномика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Отдельное направление изучает, почему одни и те же лекарства действуют на людей по-разному. Это помогает снижать риск побочных эффектов и повышать точность назначения препаратов.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диагноз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тесты стали важным дополнением к клиническому осмотру. Они помогают подтвердить диагноз, отличить похожие болезни и понять, является ли риск наследственным.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геномика уже используется в медицине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направлений показывает, что генетический анализ особенно востребован там, где нужно уточнить причину болезни и выбрать наиболее подходящее лечение.
</a:t>
            </a:r>
            <a:endParaRPr lang="en-US" sz="1371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онкология и наследственные болезни: именно они чаще всего требуют геномного анализа для диагностики, прогноза и подбора терапии.
</a:t>
            </a:r>
            <a:endParaRPr lang="en-US" sz="1491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по основным направлениям применения геномики в медицине
</a:t>
            </a:r>
            <a:endParaRPr lang="en-US" sz="96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вопросы генетических исследований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47632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информация относится к самым чувствительным видам персональных данных. Её хранение и передача требуют строгой защиты, потому что по ДНК можно многое узнать не только о человеке, но и о его родственниках.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7632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Конфиденциальность данных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79444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технологии не должны быть доступны только узкому кругу пациентов. Если тестирование и консультации слишком дороги, современная медицина усиливает неравенство вместо того, чтобы его уменьшать.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9444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Справедливый доступ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86904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опасность, что результаты тестов будут использоваться работодателями или страховыми компаниями для ограничения прав человека. Поэтому многие страны вводят специальные правовые запреты и ограничения.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86904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дискриминации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82329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 исследования должен понимать, какие данные собирают, как их будут использовать и какие риски существуют. Без добровольного согласия генетическое тестирование и научный анализ становятся этически недопустимыми.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582329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Информированное согласие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результата анализа к выбору лечения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данные секвенирования превращаются в клиническое решение в персонализированной медицине.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Технологический эффект проекта для биологии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444500" y="1903725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сделал массовое чтение ДНК технологической задачей для лабораторий по всему миру. Это ускорило появление автоматических приборов и сделало анализ последовательностей более надёжным и воспроизводимым.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44502" y="1604052"/>
            <a:ext cx="2540927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секвенирования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060552" y="1903725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проекта подготовил почву для методов нового поколения секвенирования. Они позволяют читать ДНК быстрее, дешевле и в больших объёмах, чем ранние лабораторные технологии.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6060554" y="1604052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платформы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3252596" y="1903725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Сборка генома оказалась невозможной без вычислительных методов. Так биология стала тесно связана с программным анализом данных, алгоритмами сопоставления и поиском ошибок в больших массивах информации.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3252598" y="1604052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Биоинформатика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геном человека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участки ДНК могут иметь большое значение: они включают гены, элементы управления их работой и области, влияющие на стабильность хромосом.
</a:t>
            </a:r>
            <a:endParaRPr lang="en-US" sz="134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масса генома не кодирует белки, но участвует в регуляции, упаковке ДНК и поддержании нормальной работы клеток.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оценки по данным обзорных публикаций и проекту ENCODE
</a:t>
            </a:r>
            <a:endParaRPr lang="en-US" sz="96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референсного генома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81950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Референсный геном создаёт удобную основу для сравнения, но он отражает лишь одну последовательность, а не полное разнообразие человеческих популяций и индивидуальных вариантов.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2225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люди одинаковы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81950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более точного описания различий между людьми всё чаще используют дополнительные референсные сборки. Они помогают учитывать вариативность, которую не видно в одном стандартном образце.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2225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новые сборки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793659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Центромеры, теломеры и длинные повторяющиеся фрагменты по-прежнему трудно точно собрать и интерпретировать. Именно эти зоны остаются одними из самых проблемных в анализе.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93934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участки ДНК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793659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Пангеном объединяет данные от многих людей и делает картину генетического разнообразия шире. Такой подход важен для исследований популяций и поиска клинически значимых вариантов.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793934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Пангеном как решение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1950" y="1760755"/>
            <a:ext cx="43155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30150" y="1760755"/>
            <a:ext cx="43155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159025" y="3364955"/>
            <a:ext cx="493200" cy="43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47225" y="3386875"/>
            <a:ext cx="493200" cy="39456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проекта для школьной биологии и науки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193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стала ближе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11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показал, что наследственность можно изучать не только по признакам, но и на уровне молекулы ДНК. Это делает биологию более точной и наглядной для школьников.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5820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 биотехнологиям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8993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проекта показывает, как фундаментальная наука превращается в прикладные технологии. Это помогает увидеть связь между лабораторным экспериментом, медициной и разработкой новых методов анализа.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28417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учебный контекст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1590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Геномика укрепила место темы ДНК, мутаций и регуляции генов в школьном курсе. Эти понятия стали важны для понимания здоровья, наследования и эволюции.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62299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будущего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55472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Расшифровка генома повысила интерес к медицинской генетике, биоинформатике и анализу больших данных. Для старшеклассников это пример того, как наука создаёт новые направления карьеры.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187844"/>
            <a:ext cx="4417500" cy="21892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дала науке расшифровка генома человека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 проект повлиял на разные области науки и практики.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создал не только карту ДНК, но и инфраструктуру: базы данных, методы анализа и диагностические подходы, на которых держится современная геномика.
</a:t>
            </a:r>
            <a:endParaRPr lang="en-US" sz="1441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проекта Human Genome Project и последующее развитие геномики
</a:t>
            </a:r>
            <a:endParaRPr lang="en-US" sz="96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Проект, который изменил представление о человеке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«Геном человека» превратил ДНК в объект точного научного анализа и показал, что ключ к здоровью лежит в понимании наследственной информации, её различий и механизмов работы генов.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2026-06-01T21:43:54Z</dcterms:created>
  <dcterms:modified xsi:type="dcterms:W3CDTF">2026-06-01T21:43:54Z</dcterms:modified>
</cp:coreProperties>
</file>