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Народная Республика: географическое положение, ресурсы и 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КНР — гигант Восточной Азии, где природа и население тесно связаны.
</a:t>
            </a:r>
            <a:endParaRPr lang="en-US" sz="313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КНР соединяет сухопутные и морские пути Евразии, соседствует с 14 государствами и имеет выход к ключевым морям Тихого океана. Такое положение делает страну важнейшим узлом торговли, транспорта и международных связей.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на перекрёстке Азии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Китая на карте Евразии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диапазон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расположен в Восточной Азии примерно между 18° и 53° северной широты и 73°–135° восточной долготы, что отражает огромную протяжённость территории с юга на север и с запада на восток.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неоднородность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положение формирует резкие различия в рельефе, климате и водообеспеченности. На одной территории сочетаются условия для высокогорного скотоводства, земледелия в долинах рек и интенсивного развития приморских городов.
</a:t>
            </a:r>
            <a:endParaRPr lang="en-US" sz="1514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экономического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2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страны создаёт разные хозяйственные зоны: более освоенный восток, континентальные внутренние районы и труднодоступный запад. Это напрямую влияет на расселение, транспорт и специализацию экономики.
</a:t>
            </a:r>
            <a:endParaRPr lang="en-US" sz="158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высокогорий к океану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страны тянется от Тибетского нагорья и внутренних районов Центральной Азии до побережий Тихого океана, поэтому в её пределах соседствуют горы, плато, равнины и прибрежные низменности.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Китая и морские рубежи
</a:t>
            </a:r>
            <a:endParaRPr lang="en-US" sz="2408" dirty="0"/>
          </a:p>
        </p:txBody>
      </p:sp>
      <p:sp>
        <p:nvSpPr>
          <p:cNvPr id="11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3799395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граничит сразу с 14 государствами, что делает его одним из самых «связанных» по суше стран Азии. Это усиливает значение пограничной торговли, транспорта и безопасности.
</a:t>
            </a:r>
            <a:endParaRPr lang="en-US" sz="1043" dirty="0"/>
          </a:p>
        </p:txBody>
      </p:sp>
      <p:sp>
        <p:nvSpPr>
          <p:cNvPr id="13" name="Text 3"/>
          <p:cNvSpPr txBox="1"/>
          <p:nvPr/>
        </p:nvSpPr>
        <p:spPr>
          <a:xfrm>
            <a:off x="3799395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границы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799225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Жёлтому, Восточно-Китайскому и Южно-Китайскому морям открывает доступ к важнейшим морским путям западной части Тихого океана и поддерживает внешнюю торговлю.
</a:t>
            </a:r>
            <a:endParaRPr lang="en-US" sz="1043" dirty="0"/>
          </a:p>
        </p:txBody>
      </p:sp>
      <p:sp>
        <p:nvSpPr>
          <p:cNvPr id="15" name="Text 5"/>
          <p:cNvSpPr txBox="1"/>
          <p:nvPr/>
        </p:nvSpPr>
        <p:spPr>
          <a:xfrm>
            <a:off x="3799225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фасад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3799225" y="4172353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 — политический центр страны, а административное устройство включает провинции, автономные районы, города центрального подчинения и специальные административные районы.
</a:t>
            </a:r>
            <a:endParaRPr lang="en-US" sz="1043" dirty="0"/>
          </a:p>
        </p:txBody>
      </p:sp>
      <p:sp>
        <p:nvSpPr>
          <p:cNvPr id="17" name="Text 7"/>
          <p:cNvSpPr txBox="1"/>
          <p:nvPr/>
        </p:nvSpPr>
        <p:spPr>
          <a:xfrm>
            <a:off x="3799225" y="3699166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управление
</a:t>
            </a:r>
            <a:endParaRPr lang="en-US" sz="1600" dirty="0"/>
          </a:p>
        </p:txBody>
      </p:sp>
      <p:sp>
        <p:nvSpPr>
          <p:cNvPr id="18" name="Text 8"/>
          <p:cNvSpPr txBox="1"/>
          <p:nvPr/>
        </p:nvSpPr>
        <p:spPr>
          <a:xfrm>
            <a:off x="6338569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и приморское положение связывает КНР с крупнейшими коридорами Азии, где сосредоточены порты, промышленные узлы и логистические маршруты мирового значения.
</a:t>
            </a:r>
            <a:endParaRPr lang="en-US" sz="1043" dirty="0"/>
          </a:p>
        </p:txBody>
      </p:sp>
      <p:sp>
        <p:nvSpPr>
          <p:cNvPr id="19" name="Text 9"/>
          <p:cNvSpPr txBox="1"/>
          <p:nvPr/>
        </p:nvSpPr>
        <p:spPr>
          <a:xfrm>
            <a:off x="6338569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роль
</a:t>
            </a:r>
            <a:endParaRPr lang="en-US" sz="1600" dirty="0"/>
          </a:p>
        </p:txBody>
      </p:sp>
      <p:sp>
        <p:nvSpPr>
          <p:cNvPr id="20" name="Text 10"/>
          <p:cNvSpPr txBox="1"/>
          <p:nvPr/>
        </p:nvSpPr>
        <p:spPr>
          <a:xfrm>
            <a:off x="6338400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особенно заметно, что Китай одновременно ориентирован и на внутреннее пространство Евразии, и на океанический мир, что усиливает его географическую сложность.
</a:t>
            </a:r>
            <a:endParaRPr lang="en-US" sz="1054" dirty="0"/>
          </a:p>
        </p:txBody>
      </p:sp>
      <p:sp>
        <p:nvSpPr>
          <p:cNvPr id="21" name="Text 11"/>
          <p:cNvSpPr txBox="1"/>
          <p:nvPr/>
        </p:nvSpPr>
        <p:spPr>
          <a:xfrm>
            <a:off x="6338400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ключ к пониманию
</a:t>
            </a:r>
            <a:endParaRPr lang="en-US" sz="13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равнины удобнее для земледелия, строительства дорог и роста городов, поэтому здесь сосредоточены главные центры расселения.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ровная и доступная территория, тем выше плотность населения и хозяйственная освоенность; горные области остаются менее заселёнными.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школьному атласу и физической карте Китая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Китая и размещение населения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299672"/>
            <a:ext cx="4151400" cy="2448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крупных природных районов показывает, как рельеф и климат определяют хозяйственную специализацию.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освоены равнинные и плодородные территории, тогда как высокогорья и пустыни используются ограниченно и точечно.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природные районы Китая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атлас, физическая карта мира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Климатическое разнообразие территории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0316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преобладают субтропические и муссонные условия: лето тёплое и влажное, а осадки в значительной степени связаны с переносом воздуха с океана.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0316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под влиянием муссонов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20026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продвижением к северу климат становится более умеренным и континентальным, зимы становятся холоднее, а сезонные контрасты выражены заметнее.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20026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холоднее и суше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686441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внутренних и западных районах усиливаются сухость и континентальность, поэтому здесь чаще встречаются степные, полупустынные и пустынные ландшафты.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686441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испытывает дефицит влаги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686151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температуре и осадках напрямую влияют на сельское хозяйство, водные ресурсы и плотность населения, задавая разные возможности для развития регионов.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686151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хозяйство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определяют расселение в Китае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карте, климатическим условиям и размещению населения.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и крупнейшие реки Китая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Янцзы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Янцзы — самая длинная река Азии и важнейшая водная артерия страны. Она поддерживает орошение, судоходство, энергетику и хозяйственное освоение густонаселённых районов центрального и восточного Китая.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Сицзян и юг 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Сицзян обеспечивает южные районы водой и транспортной связью, что особенно важно для густонаселённых и экономически активных территорий юго-востока и бассейна дельты.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водообеспечения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сталкивается с неравномерностью стока, наводнениями и дефицитом воды в засушливых районах, прежде всего на севере и северо-западе, где нагрузка на ресурсы особенно высока.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Хуанхэ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Хуанхэ исторически связана с возникновением и развитием китайской цивилизации. Её воды использовались для земледелия, но река также известна сложным режимом стока и опасными паводками.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сочетает топливные, рудные и земельные ресурсы, что поддерживает промышленность, энергетику и сельское хозяйство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 очень разнообразна, но уголь и редкоземельные металлы особенно важны для энергетики и высокотехнологичного производства.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структура по материалам школьного курса географии и атласа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Китая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74691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87344"/>
            <a:ext cx="284700" cy="2277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87344"/>
            <a:ext cx="284700" cy="2277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ограничения энергетики Китая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по-прежнему остаётся основой энергетики КНР и обеспечивает значительную часть выработки электроэнергии. Это поддерживает промышленный рост, но одновременно усиливает нагрузку на экологию и систему здравоохранения.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как база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Тепловая энергетика и крупные ГЭС требуют больших объёмов воды, поэтому энергетический сектор тесно связан с водным дефицитом. Особенно остро эта проблема проявляется в засушливых северных и западных районах.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 водные ресурсы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ископаемого топлива способствует загрязнению воздуха в промышленных районах и крупных городах. Снижение выбросов стало одной из важнейших задач государственной политики и территориального планирования.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Гидроэнергетика, ветер и солнечные станции быстро развиваются и постепенно меняют структуру энергобаланса. Однако стране по-прежнему приходится сочетать модернизацию с высокой потребностью в надёжном и доступном топливе.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новым источникам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250" y="1068000"/>
            <a:ext cx="4120800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демографические характеристики КНР показывают масштаб населения, высокую урбанизацию и резкие территориальные различия в расселении.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Китай сочетает сверхкрупное население с высокой урбанизацией и заметным региональным контрастом между востоком и западом.
</a:t>
            </a:r>
            <a:endParaRPr lang="en-US" sz="141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Китая: основные показатели
</a:t>
            </a:r>
            <a:endParaRPr lang="en-US" sz="2719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ООН; государственная статистика КНР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расселения населения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9150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населения сосредоточена в восточной части страны, где расположены равнины, крупные речные долины и прибрежные агломерации. Здесь лучше условия для земледелия, транспорта и роста городов.
</a:t>
            </a:r>
            <a:endParaRPr lang="en-US" sz="1256" dirty="0"/>
          </a:p>
        </p:txBody>
      </p:sp>
      <p:sp>
        <p:nvSpPr>
          <p:cNvPr id="11" name="Text 3"/>
          <p:cNvSpPr txBox="1"/>
          <p:nvPr/>
        </p:nvSpPr>
        <p:spPr>
          <a:xfrm>
            <a:off x="19150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ядро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9147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плотно заселены районы вдоль Янцзы, Хуанхэ и в пределах Северо-Китайской равнины. Водные ресурсы, плодородные почвы и удобные коммуникации сформировали устойчивые центры хозяйственной активности.
</a:t>
            </a:r>
            <a:endParaRPr lang="en-US" sz="1256" dirty="0"/>
          </a:p>
        </p:txBody>
      </p:sp>
      <p:sp>
        <p:nvSpPr>
          <p:cNvPr id="13" name="Text 5"/>
          <p:cNvSpPr txBox="1"/>
          <p:nvPr/>
        </p:nvSpPr>
        <p:spPr>
          <a:xfrm>
            <a:off x="19147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54057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Юго-восточное побережье привлекает население благодаря портам, промышленным зонам и внешней торговле. Именно здесь быстрее формируются крупные городские агломерации и современные транспортные узлы.
</a:t>
            </a:r>
            <a:endParaRPr lang="en-US" sz="1256" dirty="0"/>
          </a:p>
        </p:txBody>
      </p:sp>
      <p:sp>
        <p:nvSpPr>
          <p:cNvPr id="15" name="Text 7"/>
          <p:cNvSpPr txBox="1"/>
          <p:nvPr/>
        </p:nvSpPr>
        <p:spPr>
          <a:xfrm>
            <a:off x="54057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зоны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54054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Тибет, Синьцзян и другие западные районы заселены значительно слабее. Высокогорье, засушливость, пустынные ландшафты и сложные транспортные связи ограничивают сельское хозяйство и повседневное освоение территории.
</a:t>
            </a:r>
            <a:endParaRPr lang="en-US" sz="1256" dirty="0"/>
          </a:p>
        </p:txBody>
      </p:sp>
      <p:sp>
        <p:nvSpPr>
          <p:cNvPr id="17" name="Text 9"/>
          <p:cNvSpPr txBox="1"/>
          <p:nvPr/>
        </p:nvSpPr>
        <p:spPr>
          <a:xfrm>
            <a:off x="54054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периферия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сопровождался расширением пригородов, строительством скоростных магистралей и переносом рабочих мест в прибрежные промышленные узлы.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устойчивую урбанизацию: Китай быстро перешёл от преимущественно сельской модели к системе крупных городских агломераций.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статистика КНР; данные Всемирного банка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рост городов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Синьцзян: традиции на перекрёстке путей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Синьцзяне заметны влияния степных, центральноазиатских и китайских культур. На улицах и в быту это проявляется в архитектуре, орнаментах, музыке и национальной кухне, формируя яркую региональную идентичность.
</a:t>
            </a:r>
            <a:endParaRPr lang="en-US" sz="115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Тибет: высокогорная культура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Тибетское нагорье отличается особым укладом жизни, связанным с высотой, климатом и пастбищным хозяйством. Местная культура отражается в монастырях, одежде, религиозных традициях и повседневных практиках горных поселений.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Гуанси и Юньнань: мозаика народов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и юго-западные провинции известны разнообразием народов и языков. Здесь соседствуют рисовые террасы, традиционные поселения и красочные праздники, которые подчёркивают богатство культурного ландшафта страны.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многообразие Китая в культурных образах
</a:t>
            </a:r>
            <a:endParaRPr lang="en-US" sz="23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демографическая структура Китая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влияние демографической политики, урбанизации и возрастной структуры населения на современное развитие страны.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населения усиливает спрос на жильё, транспорт, образование и здравоохранение, одновременно поддерживая промышленность и сферу услуг.
</a:t>
            </a:r>
            <a:endParaRPr lang="en-US" sz="1581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создают огромный внутренний рынок и обеспечивают один из крупнейших трудовых потенциалов мира.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1,4 млрд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ООН; государственная статистика КНР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крупных частей страны показывает, как природные условия формируют различия в расселении, хозяйстве и транспортной связанности.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остаётся главным центром населения и экономики, тогда как запад специализируется на сырьевых ресурсах и развивается медленнее из-за природных ограничений.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востока и запада Китая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атлас; физическая карта Китая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географические проблемы Китая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600" y="1580315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северо-запад испытывают нехватку пресной воды, что ограничивает сельское хозяйство, промышленность и рост городов. Перераспределение водных ресурсов стало одной из приоритетных задач государства.
</a:t>
            </a:r>
            <a:endParaRPr lang="en-US" sz="1244" dirty="0"/>
          </a:p>
        </p:txBody>
      </p:sp>
      <p:sp>
        <p:nvSpPr>
          <p:cNvPr id="11" name="Text 3"/>
          <p:cNvSpPr txBox="1"/>
          <p:nvPr/>
        </p:nvSpPr>
        <p:spPr>
          <a:xfrm>
            <a:off x="420600" y="1044482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47288" y="1580315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засушливых территорий особенно заметно на окраинах степей и пустынь. Оно снижает плодородие земель, ухудшает условия жизни и требует мер по закреплению почв и восстановлению растительности.
</a:t>
            </a:r>
            <a:endParaRPr lang="en-US" sz="1244" dirty="0"/>
          </a:p>
        </p:txBody>
      </p:sp>
      <p:sp>
        <p:nvSpPr>
          <p:cNvPr id="13" name="Text 5"/>
          <p:cNvSpPr txBox="1"/>
          <p:nvPr/>
        </p:nvSpPr>
        <p:spPr>
          <a:xfrm>
            <a:off x="3247288" y="1044482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6073963" y="1580315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концентрация промышленности и транспорта в восточных районах усиливает выбросы в атмосферу. Это делает экологическую модернизацию энергетики и городского хозяйства важным направлением развития.
</a:t>
            </a:r>
            <a:endParaRPr lang="en-US" sz="1244" dirty="0"/>
          </a:p>
        </p:txBody>
      </p:sp>
      <p:sp>
        <p:nvSpPr>
          <p:cNvPr id="15" name="Text 7"/>
          <p:cNvSpPr txBox="1"/>
          <p:nvPr/>
        </p:nvSpPr>
        <p:spPr>
          <a:xfrm>
            <a:off x="6073963" y="1044482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20600" y="3273406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земледелие, вырубка растительности и особенности рельефа усиливают смыв и разрушение почвенного слоя. Сохранение земельных ресурсов напрямую связано с продовольственной безопасностью страны.
</a:t>
            </a:r>
            <a:endParaRPr lang="en-US" sz="1110" dirty="0"/>
          </a:p>
        </p:txBody>
      </p:sp>
      <p:sp>
        <p:nvSpPr>
          <p:cNvPr id="17" name="Text 9"/>
          <p:cNvSpPr txBox="1"/>
          <p:nvPr/>
        </p:nvSpPr>
        <p:spPr>
          <a:xfrm>
            <a:off x="420600" y="2737573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почв
</a:t>
            </a:r>
            <a:endParaRPr lang="en-US" sz="1600" dirty="0"/>
          </a:p>
        </p:txBody>
      </p:sp>
      <p:sp>
        <p:nvSpPr>
          <p:cNvPr id="18" name="Text 10"/>
          <p:cNvSpPr txBox="1"/>
          <p:nvPr/>
        </p:nvSpPr>
        <p:spPr>
          <a:xfrm>
            <a:off x="3247288" y="3273406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развитым востоком и менее освоенным западом сохраняется в уровне инфраструктуры, занятости и доходов. Для его сглаживания применяются инвестиции, транспортные проекты и программы территориального выравнивания.
</a:t>
            </a:r>
            <a:endParaRPr lang="en-US" sz="1132" dirty="0"/>
          </a:p>
        </p:txBody>
      </p:sp>
      <p:sp>
        <p:nvSpPr>
          <p:cNvPr id="19" name="Text 11"/>
          <p:cNvSpPr txBox="1"/>
          <p:nvPr/>
        </p:nvSpPr>
        <p:spPr>
          <a:xfrm>
            <a:off x="3247288" y="2737573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пространство контрастов и глобального влияния
</a:t>
            </a:r>
            <a:pPr algn="ctr" indent="0" marL="0">
              <a:lnSpc>
                <a:spcPct val="100000"/>
              </a:lnSpc>
              <a:buNone/>
            </a:pPr>
            <a:r>
              <a:rPr lang="en-US" sz="16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КНР объединяет огромную территорию, разнообразные природные условия и самое многочисленное население мира. Именно сочетание контрастов делает её ключевым участником азиатской и мировой экономики.
</a:t>
            </a:r>
            <a:endParaRPr lang="en-US" sz="420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2026-06-03T04:32:55Z</dcterms:created>
  <dcterms:modified xsi:type="dcterms:W3CDTF">2026-06-03T04:32:55Z</dcterms:modified>
</cp:coreProperties>
</file>