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Bilder und Töne: тема, лексика и учебные цели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по-немецки описывать то, что видно и слышно.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школьный опыт с немецкой речью: картинки, фотографии, звонок, музыка и голос учителя. Она помогает повторить лексику, строить простые фразы и уверенно говорить о предметах и явлениях.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нужна тема Bilder und Töne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темы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Bild, die Farbe и die Form помогают называть изображение и его признаки. С их помощью ученик быстро переходит от одного слова к короткому описанию.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Слышимое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der Ton, das Geräusch, die Musik и die Stimme нужна для описания звуков. Она позволяет различать шум, мелодию и человеческую речь без лишних объяснений.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Auge и das Ohr напоминают, чем мы воспринимаем мир. Они помогают связать изображение и звук с действием: видеть, слышать, замечать, сравнивать.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laut, leise, schön и spannend делают ответ точнее. Они помогают не только назвать объект, но и выразить отношение к нему в одной короткой фразе.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особенно важны глаголы sehen и hören: они помогают начать описание с простого наблюдения. В 7 классе удобно использовать короткие фразы в Präsens без сложных конструкций.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erkennen, beschreiben и mögen расширяют ответ: ученик не только называет объект, но и уточняет его признаки. Так речь становится точнее и выразительнее.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 модели вроде Ich sehe ein Bild, Ich höre Musik, Das Bild ist bunt. Такие предложения закрепляют порядок слов и согласование сказуемого с подлежащим.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 и модели предложений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доска и картинки в тетради постоянно дают материал для описания. Ученики называют das Bild, die Farben и die Formen, а затем составляют короткое предложение о том, что видят перед собой.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слышны Stimmen, Lärm und Musik aus dem Handy. Эти звуки знакомы каждому школьнику, поэтому их легко связать с немецкими словами и использовать в живом описании повседневной ситуации.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die Musik, der Klang und der Rhythmus. Можно показать, как одно и то же произведение звучит ruhig, laut oder fröhlich и какое настроение оно создаёт у слушателя.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Bild und Ton im Alltag: школьные ситуации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не только узнавать слова, но и быстро выбирать нужную группу для ответа.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качеств выделяется как самая практичная: она чаще всего нужна для краткого описания и 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по теме «Bilder und Töne», 7 класс.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словесных групп по теме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общего вопроса: Was ist auf dem Bild? Затем назовите главный объект или сцену, чтобы слушатель сразу понял, о чём идёт речь.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описывать картинку на немецком языке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ответьте, кто изображён и где он находится. Удобно использовать слова links, rechts, oben, unten, in der Mitte для точной ориентации.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перечислите заметные детали: Farben, Personen, Gegenstände und Formen. Такие элементы делают описание живым и помогают составить связный текст из нескольких предложений.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дайте короткую оценку: Das Bild ist schön, interessant oder bunt. Для 7 класса достаточно 4–6 предложений, чтобы ответ был ясным и полным.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звуков и их признаки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 каким параметрам можно описывать один и тот же звук.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описывают не одним словом, а по нескольким признакам: громкости, высоте и впечатлению.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«Bilder und Töne», учебная подборка для 7 класса.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описания картинки или звука на немецком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устного ответа и короткого письменного задания по теме.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813" y="2770325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визуальные признаки в немецкой лексике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rot, blau, grün, gelb, schwarz, weiß, grau, braun, orange и rosa нужны для точного описания изображения. Они помогают назвать не только предмет, но и его внешний вид.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hell и dunkel показывают освещённость изображения. С их помощью можно описать небо, комнату, фон или общий цветовой эффект без длинных пояснений.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groß, klein, rund и eckig уточняют размер и форму. Они особенно полезны, когда нужно сравнить несколько объектов на одной картинке или выделить главный элемент.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Das Bild ist bunt и Der Himmel ist blau помогают строить ясное описание. Такие фразы легко запомнить и использовать в ответе у доски.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признаки делают речь конкретной: ученик замечает детали, сопоставляет их и выбирает подходящее слово. Это повышает точность описания и делает ответ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звуковой темы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вводят базовую лексику: Musik, Lied, Sänger, Stimme, Klang, Rhythmus. Эти слова помогают назвать, что именно звучит и кто источник звука.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впечатления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словам добавляют прилагательные, которые передают настроение: freundlich, fröhlich, traurig, ruhig, stark. Так звук получает не только название, но и эмоциональную характеристику.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оценка услышанного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строят простые фразы: Die Musik ist fröhlich. Die Stimme ist ruhig. Der Klang ist weich. Такие модели учат говорить о звуке точно и по-немецки.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голос и настроение в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создаёт прямую связь между словом и предметом, поэтому ученик быстрее понимает значение без постоянного перевода. Особенно удобно так запоминать Bild, Farbe и Stimme.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опоры работают ещё лучше, если рядом есть короткий пример. Сочетание рисунка, слова и фразы помогает закрепить Ton, Musik и Lärm в памяти надёжнее.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и изображение помогают запоминанию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наглядность особенно важна: при изображении быстрее считываются форма и цвет, а при аудио — тон, сила и эмоциональная окраска.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опора лучше помогает в распознавании предмета, а слуховая — в понимании настроения и речи. Поэтому оба канала нужно сочетать.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для урока немецкого языка, без внешней статистики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легче определить по картинке, а что — по звуку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задать короткий вопрос и дать очень простой ответ. Такие реплики тренируют понимание на слух и помогают быстро активировать слова sehen и hören.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— добавить оценку предмета или звука. Фразы вроде bunt, interessant, laut и leise учат выражать мнение без длинного объяснения.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повторить диалог с заменой слов. Тогда ученик легко переносит одну модель на Bild, Musik, Stimme или Geräusch и говорит увереннее.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по теме Bilder und Töne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урока немецкого языка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тема работает в обычных школьных ситуациях и как слова переходят в короткие фразы.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меняют смысл в зависимости от ситуации. Это помогает ученику описывать школьную среду точно и кратко.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слов в учебных ситуациях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смешивают близкие слова: Bild и Foto, Ton и Geräusch. Из-за этого описание становится неточным, хотя основная мысль остаётся понятной.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пары противоположных признаков, например laut и leise, schön и gut. Их нужно не только переводить, но и правильно употреблять в контексте.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в грамматике: das Bild, der Ton, die Musik, das Geräusch. Род нужно запоминать вместе с существительным, а не отдельно.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прилагательные могут вести себя по-разному в предложении. Поэтому важно тренировать их в коротких фразах, а не в изолированном списке.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семиклассников в этой теме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на уроке немецкого языка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строится от распознавания слова к самостоятельной короткой фразе.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ответах ученики чаще опираются на самые простые и знакомые слова, потому что они быстрее вспоминаются в устной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 и оценочные прилагательные формируют основу ответа. Более точные существительные употребляются реже, но делают высказывание богаче.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частотности для ответов семиклассников, без внешней статистики
</a:t>
            </a:r>
            <a:endParaRPr lang="en-US" sz="80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и частотные группы в учебных ответах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два канала восприятия — зрительный и слуховой. Благодаря этому ученики учатся описывать не только предмет, но и то, как он выглядит или звучит.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короткие, понятные конструкции с существительными, прилагательными и глаголами. Они позволяют без сложных грамматических форм выразить смысл точно и естественно.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полезна в реальных школьных ситуациях: на уроке, на перемене, при работе с картинкой или аудиозаписью. Поэтому слова быстро переходят в практику.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Bilder und Töne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темы ученик уверенно называет Bild, Ton, Musik, Stimme и Geräusch, строит простые предложения в Präsens, описывает картинку и звук, различает оттенки громкости и выражает своё отношение по-немецки.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тема Bilder und Töne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2026-05-25T02:33:49Z</dcterms:created>
  <dcterms:modified xsi:type="dcterms:W3CDTF">2026-05-25T02:33:49Z</dcterms:modified>
</cp:coreProperties>
</file>