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4. Exploring the Water World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английский язык через мир воды, животных и путешествий.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связана с привычными для школьников ситуациями: отдыхом, погодой, животными и путешествиями. На этом материале легко повторять лексику, предлоги, глаголы движения и простые описания, опираясь на личный опыт.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воды удобна для шестого класса
</a:t>
            </a:r>
            <a:endParaRPr lang="en-US" sz="2815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Water World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слова water, sea, ocean, river, lake, pond, beach и island. Они помогают называть места, где можно плавать, отдыхать, наблюдать природу и описывать пейзаж.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особенно важны fish, dolphin, whale, turtle, coral и related words. Они позволяют говорить о морских обитателях, сравнивать их внешний вид и описывать, где они живут.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swim, sail, dive, float и explore делают речь живой и понятной. С их помощью легко описать движение в воде, на лодке или во время прогулки у берега.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clean, dirty, deep, shallow, cold, warm, salty, fresh, big и small помогают строить короткие описания. Они уточняют, какой именно вода, берег, остров или животное.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показывают, как лексика объединяется вокруг одной темы и помогает строить простые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подчёркивает, что для общения нужны не только существительные, но и действия с описаниями.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Water World, 6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и их группы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подписи: морская лексика в контексте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берега помогает сразу связать слова beach, sea и waves с реальной ситуацией. Ученики быстрее понимают значение, когда видят знакомый пейзаж и могут назвать его части по-английски.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вода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boat удобно изучать рядом с картинкой лодки, стоящей near the water. Так проще закрепить фразы on the beach и near the boat, не переводя каждое слово отдельно.
</a:t>
            </a:r>
            <a:endParaRPr lang="en-US" sz="1135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на фоне моря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fish и dolphin делают изображение информативным и помогают перейти от простого называния предметов к описанию того, кто находится in the water или under the waves.
</a:t>
            </a:r>
            <a:endParaRPr lang="en-US" sz="1043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Shells, waves и sea create a fuller picture and widen vocabulary. Короткие подписи учат замечать детали и составлять предложения с предлогами места без сложной грамматики.
</a:t>
            </a:r>
            <a:endParaRPr lang="en-US" sz="1043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изображения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рядом с объектами, ученики легче запоминают их значение и порядок в предложении. Это особенно полезно для коротких описаний и мини-диалогов на уроке.
</a:t>
            </a:r>
            <a:endParaRPr lang="en-US" sz="1049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 контексте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изучение новой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 словами на уроке английского языка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there is / there are и a / an / some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there is и there are помогают сказать, что находится на берегу, в море или на рисунке. Они делают описание простым и понятным, когда нужно быстро перечислить предметы и животных.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и неисчисляемые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some удобно использовать с множественным числом и неисчисляемыми существительными: some water, some fish, some rocks. Оно подходит для общих описаний без точного количества.
</a:t>
            </a:r>
            <a:endParaRPr lang="en-US" sz="1589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boat on the river. There are many fish in the sea. Такие образцы легко заменить другими словами темы и использовать в диалоге или письменном задании.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 и an употребляются с исчисляемыми существительными в единственном числе: a whale, an island. Выбор формы зависит от звучания слова и помогает строить грамматически правильное предложение.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слово, перевод и пример, чтобы не путать похожие названия водных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 через картинку и короткий пример, потому что значения близки и легко смешиваются.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English phrases for water places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учебная лексика, 6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у лодки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dolphin swims quickly near a small boat. It looks smart and beautiful in the bright water. Ученики могут описать его как fast, friendly and active, используя простые прилагательные и глаголы движения.
</a:t>
            </a:r>
            <a:endParaRPr lang="en-US" sz="1188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на мелководье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turtle moves slowly in shallow water. Its shell is strong, and its body is small but interesting. Такой текст помогает закрепить слова slow, small, live и dive в коротком описании.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в глубине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whale is big and strong. It lives in the sea and swims deep under the waves. Сюжет удобно использовать для сравнения размеров и для повторения слов big, deep и move.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 и морская звезда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crab walks near the rocks, and a starfish stays on the sand. Both animals are easy to see on the beach. Здесь ученики повторяют названия животных и учатся замечать их положение в пространстве.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животные: описание внешности и действий
</a:t>
            </a:r>
            <a:endParaRPr lang="en-US" sz="24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показывает, какие слова повторяются в текстах, диалогах и упражнениях чаще других, поэтому они быстрее переходят в активный словарь.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встречается, тем легче его запомнить и использовать без подсказки в собственной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лексики учебных материалов раздела Water World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 урока
</a:t>
            </a:r>
            <a:endParaRPr lang="en-US" sz="2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короткого текста о приключении у воды
</a:t>
            </a:r>
            <a:endParaRPr lang="en-US" sz="2739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приходят на морской берег и видят волны, песок и лодку. В первом абзаце обычно сразу понятно, где происходит действие и кто участвует в истории.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прогулки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 тексте появляются птицы, рыбы или морские животные. Учащиеся отмечают знакомые слова и короткие описания в Present Simple.
</a:t>
            </a:r>
            <a:endParaRPr lang="en-US" sz="1343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пути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идут по берегу, смотрят на воду и разговаривают о погоде. Этот этап помогает установить последовательность событий и понять общий смысл.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сначала
</a:t>
            </a:r>
            <a:endParaRPr lang="en-US" sz="1483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показывает новое действие: лодка плывёт, кто-то видит дельфина или собирает ракушки. В конце удобно проверить, кто, где и что сделал.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потом
</a:t>
            </a:r>
            <a:endParaRPr lang="en-US" sz="14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о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чтения с пониманием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Listening: что нужно услышать в диалоге о воде
</a:t>
            </a:r>
            <a:endParaRPr lang="en-US" sz="2716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диалог, важно сразу понять, о чём говорят собеседники: о пляже, погоде, животных или чистоте воды. Это помогает уловить общий смысл ещё до деталей.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разговора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 знакомые реплики вроде Let’s go to the beach и Look at the waves. Такие выражения задают тему и помогают понять, что происходит в разговоре.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прослушивания нужно отметить место, персонажей и действие. Особенно важно услышать, есть ли рядом лодка, дельфин, холодная вода или другие предметы и признаки.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сообщения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второго прослушивания учащиеся уточняют отдельные слова и сравнивают их с заданием. Так проще ответить на вопросы и выбрать правильные детали без догадок.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492" y="1068000"/>
            <a:ext cx="4146316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вести простой разговор о воде, море и отдыхе без сложной грамматики.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покрывают основные речевые задачи: предложить, спросить, выразить мнение и описать картинку. Этого достаточно для короткого диалога по теме water world.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диалога по теме урока
</a:t>
            </a:r>
            <a:endParaRPr lang="en-US" sz="243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разговорной речи для 6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карты к морю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смотрят на карту и выбирают место для отдыха. Один спрашивает: Do you like swimming? Другой отвечает: Yes, I do. Потом они обсуждают море, пляж и лодку, которая стоит у берега.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стоят рядом с водой и замечают животных. Один говорит: What is in the sea? Второй отвечает: There are fish and turtles. В разговор легко добавить слова about waves, boat и beach.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или грязный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сравнивают две картинки и обсуждают, какой берег лучше. Они используют простые фразы: The beach is clean. We must save water. Такой диалог помогает говорить и о природе, и о правилах поведения у воды.
</a:t>
            </a:r>
            <a:endParaRPr lang="en-US" sz="138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 море и отдыхе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строится вокруг повторения слов и коротких учебных ситуаций, поэтому лексика получает самый сильный акцент.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одновременно тренирует словарь, чтение, аудирование и устную речь, а значит, даёт комплексную языковую практику.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организация раздела Water World для 6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развивает тема Water World
</a:t>
            </a:r>
            <a:endParaRPr lang="en-US" sz="28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как составить короткий абзац о воде
</a:t>
            </a:r>
            <a:endParaRPr lang="en-US" sz="2862" dirty="0"/>
          </a:p>
        </p:txBody>
      </p:sp>
      <p:sp>
        <p:nvSpPr>
          <p:cNvPr id="10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Назовите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простого предложения о том, где находится место: near our town, on the beach, by the river. Это сразу задаёт тему и делает текст понятным.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Опишите, что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напишите, что есть вокруг: blue sea, small boat, fish, shells or waves. Используйте короткие слова и не перегружайте предложение лишними деталями.
</a:t>
            </a:r>
            <a:endParaRPr lang="en-US" sz="1517" dirty="0"/>
          </a:p>
        </p:txBody>
      </p:sp>
      <p:sp>
        <p:nvSpPr>
          <p:cNvPr id="12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Добавьте своё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предложение может показать, почему это место нравится. Подойдут фразы like this place, it is nice, or I enjoy the sea. Мнение делает абзац живым.
</a:t>
            </a:r>
            <a:endParaRPr lang="en-US" sz="1511" dirty="0"/>
          </a:p>
        </p:txBody>
      </p:sp>
      <p:sp>
        <p:nvSpPr>
          <p:cNvPr id="13" name="Text 5"/>
          <p:cNvSpPr txBox="1"/>
          <p:nvPr/>
        </p:nvSpPr>
        <p:spPr>
          <a:xfrm>
            <a:off x="3893200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Упомяните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закончить мыслью о том, как сохранить природу: keep the beach clean, do not throw rubbish, save water. Так текст получает экологический смысл.
</a:t>
            </a:r>
            <a:endParaRPr lang="en-US" sz="1552" dirty="0"/>
          </a:p>
        </p:txBody>
      </p:sp>
      <p:sp>
        <p:nvSpPr>
          <p:cNvPr id="14" name="Text 6"/>
          <p:cNvSpPr txBox="1"/>
          <p:nvPr/>
        </p:nvSpPr>
        <p:spPr>
          <a:xfrm>
            <a:off x="6685068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Проверьте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убедитесь, что в начале каждого предложения стоит заглавная буква, в конце есть точка, а слова расположены в правильном порядке.
</a:t>
            </a:r>
            <a:endParaRPr lang="en-US" sz="15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английском языке: clean water, dirty water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защите воды нужны слова clean, dirty, pollution, rubbish, recycle и save water. Они помогают назвать проблему и описать, что происходит с берегом или рекой.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связывать слова с поступками: Do not throw rubbish into the water, Keep the beach clean, Save water at home. Такие фразы легко запомнить и использовать.
</a:t>
            </a:r>
            <a:endParaRPr lang="en-US" sz="1139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чистый и загрязнённый берег. Это показывает, как одно и то же место выглядит по-разному, если люди бережно или небрежно относятся к природе.
</a:t>
            </a:r>
            <a:endParaRPr lang="en-US" sz="1088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ситуаций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говорить не только о проблеме, но и о решении. Даже короткая фраза I can help или We can recycle показывает ответственность за воду.
</a:t>
            </a:r>
            <a:endParaRPr lang="en-US" sz="1252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связаны с реальными действиями, английский становится инструментом для разговора о повседневной экологии. Так ученики легче понимают смысл новых выражений.
</a:t>
            </a:r>
            <a:endParaRPr lang="en-US" sz="1043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можно выполнить о море, реке, озере или морском животном. Ученики используют личные наблюдения и знакомую лексику.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работа помогает собрать материал, оформить его и представить классу. В результате словарь становится активнее и точнее.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теме Water World, 6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теме урока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раздела: что ученики знают и умеют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шестиклассники научились говорить о воде по-английски: называть объекты, описывать картинки, понимать короткий текст и вести мини-диалог. Тема помогает говорить о природе просто и уверенно.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2026-05-30T16:32:30Z</dcterms:created>
  <dcterms:modified xsi:type="dcterms:W3CDTF">2026-05-30T16:32:30Z</dcterms:modified>
</cp:coreProperties>
</file>