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jpe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школьные активности и их значение
</a:t>
            </a:r>
            <a:endParaRPr lang="en-US" sz="2788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во внеклассной жизни развивает TALанты и укрепляет коллектив.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— пространство для развития и общения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— не только обучение, но и центр для саморазвития через разнообразные кружки и секции, существующие с конца XIX века. Каждый школьник здесь может найти занятие по душе и раскрыть свои способности.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соревнования и конференции
</a:t>
            </a:r>
            <a:endParaRPr lang="en-US" sz="960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 конференции позволяют ученикам углубить знания и проявить лидерские качества. Участие стимулирует интерес к предметам и развивает навыки публичных выступлений.
</a:t>
            </a:r>
            <a:endParaRPr lang="en-US" sz="955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 и соревнования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волейбол и легкая атлетика помогают поддерживать здоровье, учат дисциплине и работе в команде, способствуют формированию характера.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кружки и студии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вокал и изобразительное искусство развивают воображение, артистизм, а также умение выражать эмоции через творчество.
</a:t>
            </a:r>
            <a:endParaRPr lang="en-US" sz="1073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проекты и волонтерство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по робототехнике и экологии способствуют исследовательской деятельности, а волонтерство формирует социальную ответственность и эмпатию.
</a:t>
            </a:r>
            <a:endParaRPr lang="en-US" sz="962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школьных активностей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участия во внеклассных мероприятиях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командного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группе во время мероприятий учит сотрудничеству и позволяет детям лучше понимать коллег и поддерживать общие цели.
</a:t>
            </a:r>
            <a:endParaRPr lang="en-US" sz="974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лидерских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организации проектов и мероприятиях развивает умение принимать решения и вести за собой других.
</a:t>
            </a:r>
            <a:endParaRPr lang="en-US" sz="994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талантов и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Внеклассная деятельность расширяет круг друзей, позволяет детям пробовать разные роли и выявлять свои сильные стороны.
</a:t>
            </a:r>
            <a:endParaRPr lang="en-US" sz="9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— командный дух и выносливость
</a:t>
            </a:r>
            <a:endParaRPr lang="en-US" sz="1030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футболом развивают выносливость и умение работать в группе. Регулярные тренировки формируют дисциплину и целеустремленность.
</a:t>
            </a:r>
            <a:endParaRPr lang="en-US" sz="1028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Баскетбол — скорость и координация
</a:t>
            </a:r>
            <a:endParaRPr lang="en-US" sz="1003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спорта способствует развитию координации движений и быстроты реакции, а также улучшает командное взаимодействие.
</a:t>
            </a:r>
            <a:endParaRPr lang="en-US" sz="1073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Волейбол — сотрудничество и стратегия
</a:t>
            </a:r>
            <a:endParaRPr lang="en-US" sz="945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Волейбол требует дружной работы и быстрого принятия решений, что позитивно влияет на развитие логики и внимания.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атлетика и плавание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спорта укрепляют общий тонус организма, развивают силу и ловкость, а также способствуют формированию настойчивости.
</a:t>
            </a:r>
            <a:endParaRPr lang="en-US" sz="1073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спортивные направления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47" y="1460242"/>
            <a:ext cx="2020697" cy="2194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7628" y="1460242"/>
            <a:ext cx="1997126" cy="219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4688" y="1460242"/>
            <a:ext cx="1997126" cy="219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1504" y="1460242"/>
            <a:ext cx="1997126" cy="21942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творческих занятий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394428" y="3807502"/>
            <a:ext cx="2003464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Хореография — развитие пластики и чувства ритма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танцами улучшают координацию, формируют эстетический вкус и помогают выразить эмоции через движения.
</a:t>
            </a:r>
            <a:endParaRPr lang="en-US" sz="799" dirty="0"/>
          </a:p>
        </p:txBody>
      </p:sp>
      <p:sp>
        <p:nvSpPr>
          <p:cNvPr id="15" name="Text 3"/>
          <p:cNvSpPr txBox="1"/>
          <p:nvPr/>
        </p:nvSpPr>
        <p:spPr>
          <a:xfrm>
            <a:off x="2506578" y="3807502"/>
            <a:ext cx="2003464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 — развитие голоса и сценического мастерства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укрепляет дыхательную систему и развивает слух, а участие в концертах повышает уверенность.
</a:t>
            </a:r>
            <a:endParaRPr lang="en-US" sz="829" dirty="0"/>
          </a:p>
        </p:txBody>
      </p:sp>
      <p:sp>
        <p:nvSpPr>
          <p:cNvPr id="16" name="Text 4"/>
          <p:cNvSpPr txBox="1"/>
          <p:nvPr/>
        </p:nvSpPr>
        <p:spPr>
          <a:xfrm>
            <a:off x="4623639" y="3807502"/>
            <a:ext cx="2003464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Театральная студия — актерское искусство и 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помогает развивать память, фантазию и умение выразительно общаться с аудиторией.
</a:t>
            </a:r>
            <a:endParaRPr lang="en-US" sz="829" dirty="0"/>
          </a:p>
        </p:txBody>
      </p:sp>
      <p:sp>
        <p:nvSpPr>
          <p:cNvPr id="17" name="Text 5"/>
          <p:cNvSpPr txBox="1"/>
          <p:nvPr/>
        </p:nvSpPr>
        <p:spPr>
          <a:xfrm>
            <a:off x="6730455" y="3807502"/>
            <a:ext cx="2003464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и 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творчество способствуют развитию воображения, мелкой моторики и способности видеть красоту вокруг.
</a:t>
            </a:r>
            <a:endParaRPr lang="en-US" sz="8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071" y="1611696"/>
            <a:ext cx="4295502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школьных секций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выбор секций помогает каждому ученику найти подходящее направление и раскрыть свои способности.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активностей удовлетворяет интересы и способствует развитию разных навыков.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анкетирование,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кружки и проекты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математических и биологических кружках стимулирует познавательный интерес и аналитическое мышление, позволяя применять теорию на практике.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 экология развивают навыки проектирования и критического анализа, что важно для решения сложных задач.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научными проектами формирует умение работать в команде, критически мыслить и доводить исследование до результата.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участия в школьных активностях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интерес к разнообразным видам деятельности, что отражает баланс между спортом, творчеством и наукой.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Вовлеченность школьников улучшает их социализацию и способствует гармоничному развитию.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РФ,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приютам для животных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организуют сборы кормов и активное участие в уходе за животными, что развивает доброту и ответственность.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Эко-акции по уборке территорий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проводят регулярные акции по благоустройству, формируя бережное отношение к природе и командную работу.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пожилых людях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Волонтеры посещают дома престарелых, оказывая помощь и поддержку, что развивает эмпатию и навыки общения.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Волонтерские проекты: вклад в общество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классных часов и мероприятий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классные часы расширяют кругозор и способствуют обсуждению важных социальных и учебных тем, что помогает ученикам формировать собственное мнение и критическое мышление.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часы помогают ученикам определить интересы и цели, поддерживают мотивацию и стимулируют активное участие в жизни школы и класса.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специалистов и внешних спикеров обогащает образовательный процесс, добавляя новые точки зрения и мотивируя школьников к познанию новых областей знаний.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участие в мероприятиях усиливает чувство единства и сплочённости внутри коллектива, что способствует развитию дружеских отношений и командного духа.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школьные праздники и традиции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знаний — начало учебного года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линейки первого сентября собирают весь школьный коллектив для приветствия учеников и педагогов. Традиция включает поздравления, первые уроки и знакомство с планами на год.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— время волшебства и общих радостей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залах устраиваются концерты, представления и творческие встречи, в которых участвуют все классы. Атмосфера праздника поддерживает дружеские отношения и вдохновляет на творчество.
</a:t>
            </a:r>
            <a:endParaRPr lang="en-US" sz="76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науки и творчества — проявление талантов
</a:t>
            </a:r>
            <a:pPr algn="l" indent="0" marL="0">
              <a:lnSpc>
                <a:spcPct val="100000"/>
              </a:lnSpc>
              <a:buNone/>
            </a:pPr>
            <a:r>
              <a:rPr lang="en-US" sz="76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проводимые мероприятия показывают достижения учеников в разных областях, способствуют развитию коммуникации и командной работы через подготовку проектов, выставок и выступлений.
</a:t>
            </a:r>
            <a:endParaRPr lang="en-US" sz="7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Родительская поддержка помогает организовывать экскурсии и мастер-классы, расширяя образовательные возможности и практический опыт детей.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семейные и школьные праздники укрепляют связь между школой и домом, способствуя лучшему пониманию потребностей учеников.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часто выступают волонтёрами на школьных мероприятиях, что повышает качество организации и создает атмосферу сотрудничества.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взрослых стимулирует мотивацию учащихся и создает чувство безопасности и поддержки в образовательной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родителей в школьных активностях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0437" y="1290612"/>
            <a:ext cx="1846362" cy="140280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самостоятельности через проекты
</a:t>
            </a:r>
            <a:endParaRPr lang="en-US" sz="945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исследовательских и творческих проектах развивает умение принимать решения и нести ответственность за результаты, что укрепляет личностный рост подростков.
</a:t>
            </a:r>
            <a:endParaRPr lang="en-US" sz="955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 социальные навыки в командах
</a:t>
            </a:r>
            <a:endParaRPr lang="en-US" sz="945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группах и командах помогает ученикам улучшить навыки общения, научиться слушать и аргументировать свою точку зрения, что полезно и в дальнейшей жизни.
</a:t>
            </a:r>
            <a:endParaRPr lang="en-US" sz="955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временем и организация дел
</a:t>
            </a:r>
            <a:endParaRPr lang="en-US" sz="1016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участия во внеклассных мероприятиях способствует развитию навыков рационального распределения времени и приоритетов среди множества задач и обязанностей.
</a:t>
            </a:r>
            <a:endParaRPr lang="en-US" sz="955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самооценки и социальной активности
</a:t>
            </a:r>
            <a:endParaRPr lang="en-US" sz="945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Достоверные исследования показывают, что вовлечённые в школьную жизнь подростки чувствуют себя увереннее, лучше адаптируются и активнее взаимодействуют с окружающими.
</a:t>
            </a:r>
            <a:endParaRPr lang="en-US" sz="902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школьная активность развивает личность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успешной организации активностей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интересов и предпочтений учеников повышает вовлеченность и делает мероприятия более привлекательными и эффективными для участников.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педагогов и администрации важна для стабильности и качества организации, создавая условия для реализации подростковых инициатив.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Дружелюбная атмосфера и безопасная среда способствуют раскрытию талантов и стимулируют творчество и инициативу среди школьников.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организации школьного 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успешного проведения событий в школе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14582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724590"/>
            <a:ext cx="90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школьного бартерного обмена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школ для проведения олимпиад и соревнований расширяет горизонты и мотивирует учеников к спортивному и интеллектуальному развитию.
</a:t>
            </a:r>
            <a:endParaRPr lang="en-US" sz="906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успешных практик и методик между школами способствует повышению качества образования и внеклассной деятельности.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через цифровые платформы позволяет школьникам из разных регионов участвовать в научных и творческих инициативах.
</a:t>
            </a:r>
            <a:endParaRPr lang="en-US" sz="944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47" y="1460242"/>
            <a:ext cx="2020697" cy="2194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7628" y="1460242"/>
            <a:ext cx="1997126" cy="219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4688" y="1460242"/>
            <a:ext cx="1997126" cy="219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1504" y="1460242"/>
            <a:ext cx="1997126" cy="21942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технологий в школьной жизни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394428" y="3807502"/>
            <a:ext cx="2003464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Онлайн-олимпиады и соревнования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1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получают возможность соревноваться с одноклассниками и сверстниками из других школ без необходимости покидать дом, что расширяет возможности участия и мотивации.
</a:t>
            </a:r>
            <a:endParaRPr lang="en-US" sz="716" dirty="0"/>
          </a:p>
        </p:txBody>
      </p:sp>
      <p:sp>
        <p:nvSpPr>
          <p:cNvPr id="15" name="Text 3"/>
          <p:cNvSpPr txBox="1"/>
          <p:nvPr/>
        </p:nvSpPr>
        <p:spPr>
          <a:xfrm>
            <a:off x="2506578" y="3807502"/>
            <a:ext cx="2003464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экскурсии и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туры и совместные исследовательские инициативы повышают интерес к изучаемым темам и развивают навыки работы с информационными ресурсами.
</a:t>
            </a:r>
            <a:endParaRPr lang="en-US" sz="710" dirty="0"/>
          </a:p>
        </p:txBody>
      </p:sp>
      <p:sp>
        <p:nvSpPr>
          <p:cNvPr id="16" name="Text 4"/>
          <p:cNvSpPr txBox="1"/>
          <p:nvPr/>
        </p:nvSpPr>
        <p:spPr>
          <a:xfrm>
            <a:off x="4623639" y="3807502"/>
            <a:ext cx="2003464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для командной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как Google Classroom и Яндекс.Учебник облегчают организацию и контроль проектов, способствуют быстрой коммуникации и обмену материалами.
</a:t>
            </a:r>
            <a:endParaRPr lang="en-US" sz="795" dirty="0"/>
          </a:p>
        </p:txBody>
      </p:sp>
      <p:sp>
        <p:nvSpPr>
          <p:cNvPr id="17" name="Text 5"/>
          <p:cNvSpPr txBox="1"/>
          <p:nvPr/>
        </p:nvSpPr>
        <p:spPr>
          <a:xfrm>
            <a:off x="6730455" y="3807502"/>
            <a:ext cx="2003464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сайты и блоги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новостей и результатов активностей позволяет делиться успехами с широкой аудиторией и формирует чувство гордости за достижения.
</a:t>
            </a:r>
            <a:endParaRPr lang="en-US" sz="7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достижений учеников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муниципальных олимпиад демонстрируют глубокие знания и упорство, вдохновляя своих сверстников к учебным успехам.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театральные постановки, подготовленные учениками, развивают творческие способности и умение работать в коллективе.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волонтерских и экологических программ показывают значимость социальной ответственности и активной гражданской позиции среди подростков.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6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школьных активностей в будущее подростков
</a:t>
            </a:r>
            <a:endParaRPr lang="en-US" sz="3463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Внеклассные занятия формируют ключевые личностные качества и объединяют учеников, создавая основу для успешной самореализации и гармоничного развития в будущем.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2026-05-07T01:08:48Z</dcterms:created>
  <dcterms:modified xsi:type="dcterms:W3CDTF">2026-05-07T01:08:48Z</dcterms:modified>
</cp:coreProperties>
</file>