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рациональное использование животного мира: ключевые вопросы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и разумное использование природы — основа устойчивого будущего.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природе и для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поддерживают экологический баланс, участвуют в пищевых цепях и способствуют опылению растений. Они важны для науки, хозяйства и культуры человека.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 строительство сокращают доступную для животных территорию, нарушая их естественные условия и снижая численность.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отлов ради меха, рогов и мяса подрывает популяции редких видов, ставя под угрозу их выживание в природе.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чужеродные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внедрение инвазивных видов приводят к ухудшению условий существования и гибели многих животных.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редких видов в Красной книге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числа включённых видов зафиксирован у птиц и млекопитающих.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видов в Красной книге свидетельствует о росте угроз и необходимости защиты.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WWF (2023)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инструмент охраны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делит виды на категории от исчезающих до восстанавливающихся по уровню угрозы и состояния популяций.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требует оценки численности, тенденций сокращения и роли вида в экосистеме.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 ведёт международный учёт, помогая координировать глобальные меры по охране.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стимулирует создание охраняемых территорий и направляет природоохранные программы.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«Брянский лес» — дом зубров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стал центром восстановления зубров благодаря строгой охране и природным условиям, позволяющим сохранять популяцию.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«Тигровая балка» — убежище редких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обеспечивает защиту амурскому тигру и дальневосточному леопарду, создавая условия для их размножения и роста численности.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«Валдайский национальный парк» — сохранение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охраняет разнообразие лесных экосистем, поддерживает среду обитания множества животных и способствует экологическому туризму.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некоторых редких животных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текущие численности ключевых видов, демонстрируя их уязвимость и потребность в охране.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численность делает эти виды особо уязвимыми и требует продолжения охранных мер.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Минприроды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браконьерства на исчезновение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фиксируется до 10 000 случаев незаконной охоты на редкие виды, что серьёзно сокращает их популяции.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Браконьеры охотятся ради меха и рогов, а также для продажи на чёрном рынке, подрывая природный баланс.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подвержены браконьерству амурский тигр и кабарга, нуждающиеся в усиленной защите.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загрязнение и его последствия для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в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и млекопитающие Баренцева моря запутываются в пластике, что ведёт к травмам и гибели животных.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отравление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Токсины, накапливающиеся в организмах, вызывают ухудшение здоровья и проблемы с размножением у зверей и птиц.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молодняка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в окружающей среде нарушают развитие детёнышей, снижая выживаемость и устойчивость популяций.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ареалов диких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бурого медведя существенно сузился из-за человеческой деятельности и расширения инфраструктуры.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местообитаний угрожает выживанию видов, требуя мер по сохранению природных территорий.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природы России, 2021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охраняемой территории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Министерство природных ресурсов РФ, природоохранные стандарты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животных: основные принципы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промысла включает строгие квоты и лицензии для добычи только обильных видов без вреда для экосистемы и численности.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Запрещается охота и отлов редких и находящихся под угрозой исчезновения видов для их стабильного сохранения и восстановления.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Ведётся постоянный учёт популяций и мониторинг состояния для своевременного изменения правил промысла и защиты.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меры включают заселение, создание охраняемых зон и контроль за нарушениями промысловых правил.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возвращения животных в природу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 зубра в Смоленской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лет число зубров выросло с 10 до 300 благодаря целенаправленным выпускам и защите от охоты. Эта работа повысила биоразнообразие в регионе.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благородного оленя в Кавказский биосферный заповедник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вида в этом районе проводились мероприятия по реинтродукции, что позволило восстановить естественные популяции и обогатить экосистему.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сокола-сапсана в Подмосковье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 охрана гнезд дали результат — количество гнездовых пар значительно увеличилось за 10 лет, улучшая состояние местной фауны.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по защите животных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«Юный эколог»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изучают основы экологии, участвуют в проектах и научных встречах с биологами, развивая интерес к сохранению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сбор макулатуры стимулируют активное участие подростков в охране окружающей среды и формируют устойчивое отношение.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соревнуются в исследовательских и творческих работах, расширяя знания об охране животных и природе.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экспертами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беседы с учёными и специалистами помогают углубить понимание биологических процессов и правил сохранения.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волонтёров и школьников в охране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помогают учёным в подсчёте и наблюдении за редкими животными в природных заповедниках, что совершенствует данные о популяциях и угрозах.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 уход за территорией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активно участвуют в очистке заповедных зон, уборке мусора и создании кормушек, способствуя улучшению условий обитания зверей и птиц.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 против браконьерства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волонтёры проводят акции и распространяют знания о вреде браконьерства, помогая снижать незаконную охоту на редких животных.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защите животных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метки позволяют отслеживать пути миграции крупных животных и птиц, что важно для оценки состояния популяций и рискованных зон.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фиксируют поведение животных в их естественной среде без беспокойства, обеспечивая учёным ценные данные для исследований.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используются для мониторинга труднодоступных территорий, оперативного выявления браконьеров и усиления охраны границ заповедников.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за сохранение видов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отходов и отказ от продукции, изготовленной из редких животных, снижают давление на уязвимые виды и способствуют охране природы.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экологических акциях помогает сохранить среды обитания и поддерживает работу природоохранных организаций.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программ и заповедников укрепляет охранную сеть и обеспечивает необходимые ресурсы для защиты животных.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собственной роли мотивирует к ответственному поведению и формированию устойчивого экологического образа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охране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и конвенции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международных договорах, таких как СИТЕС, Боннская и Рамсарская конвенции, объединяя усилия для защиты мигрирующих и редких видов.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WWF для крупных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сосредоточены на сохранении амурского тигра и дальневосточного леопарда через мониторинг, защиту и просвещение населения.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 осетровых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 в Каспийском регионе направлены на восстановление численности редких осетровых, улучшая экологическое состояние водных экосистем.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животных России, требующие особой защиты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и сайгак сталкиваются с угрозами снижения численности из-за потери местообитаний и охоты в южных регионах.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барс, обитающий в высокогорных районах, нуждается в постоянном охранном контроле для предотвращения исчезновения вида.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дальневосточный леопард остаются символами уязвимых хищников с ограниченным числом на Дальнем Востоке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усилия ради сохранения животного мира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совместная работа государства, специалистов, учащихся и международных организаций обеспечит устойчивое будущее для биоразнообразия России и её экосистем.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2026-05-08T22:18:18Z</dcterms:created>
  <dcterms:modified xsi:type="dcterms:W3CDTF">2026-05-08T22:18:18Z</dcterms:modified>
</cp:coreProperties>
</file>