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корень: идея и задачи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число по его степени.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идея корня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появляется там, где нужно восстановить число по известной степени. Сначала проверяют умножением, а потом переходят к квадратам и кубам — именно так идея становится понятной.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корни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исходное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вычислениях часто известно произведение одинаковых множителей, но само число скрыто. Корень помогает вернуть исходное значение и проверить ответ умножением.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значение степени, можно спросить: какое число надо возвести в эту степень, чтобы получить результат? Именно так формулируется задача на корень.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удобны в задачах на сравнение, оценку и упрощение выражений. Они позволяют работать не только с точными ответами, но и с промежуточными значениями.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обычно берут из квадратов и кубов, потому что их легко проверить устно. Это помогает быстро увидеть связь между степенью и корнем.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 степени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записывают как повторяющееся умножение одного и того же числа. Это значит, что основание берётся столько раз, сколько указано в показателе.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 — самые знакомые случаи степени. При показателе 2 число называют квадратом, а при показателе 3 — кубом.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всегда делается через умножение. Например, 4² = 16, а 3³ = 27, потому что именно такие произведения дают нужный результат.
</a:t>
            </a:r>
            <a:endParaRPr lang="en-US" sz="12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 обратная операция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исходного числа к результату и обратно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значение выбирают единственным вариантом для арифметического корня.
</a:t>
            </a:r>
            <a:endParaRPr lang="en-US" sz="2381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корня важно выбрать именно неотрицательное число, которое после возведения в степень возвращает исходное значение.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арифметического корня натуральной степени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и ограничения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n всегда натуральный и начинается с 2. Это означает, что речь идёт о корне второй, третьей, четвёртой и более высоких степеней.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нуля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корнем стоит ноль, результат тоже равен нулю. Проверка проста: 0 в любой положительной степени остаётся нулём.
</a:t>
            </a:r>
            <a:endParaRPr lang="en-US" sz="127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числе корень существует как единственное неотрицательное значение. Именно его и называют арифметическим корнем в школьной записи.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на знак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значение для арифметического корня не выбирают. Даже если у уравнения могут быть разные решения, в записи корня берут только неотрицательный результат.
</a:t>
            </a:r>
            <a:endParaRPr lang="en-US" sz="11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и кубический корень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квадратный или кубический корень, достаточно подобрать число, которое после возведения в степень даст исходное значение. Проверка выполняется сразу.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2√16 ответом будет 4, потому что 4² = 16. Для 3√27 получаем 3, поскольку 3³ = 27.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найден верно, обратная проверка обязательно совпадает с исходным числом. Это главный способ убедиться, что корень вычислен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корень даёт целое число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Совершенные степени удобно распознавать по таблице и быстро проверять возведением в степень.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точно совпадает с полной степенью, корень получается целым и находится без приближений.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степеней 2², 3³, 5³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из примера: 4²=16, 5²=25, 20 — промежуточное значение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корень не целый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 с ближайшими полными степенями, чтобы быстро увидеть промежуток.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находится между 16 и 25, значит квадратный корень лежит между 4 и 5.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оценивать значение корня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подкоренного числа с соседними степенями помогает быстро определить границы значения корня без точного вычисления.
</a:t>
            </a:r>
            <a:endParaRPr lang="en-US" sz="10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степень возвращает число из n-й степени.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корня через дробную степень помогает увидеть связь с обычным возведением в степень и понять, почему выбирают неотрицательное значение.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записи арифметического корня через дробный показатель степени.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1/n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возвращается после извлечения корня из своей n-й степени.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строится на одном свойстве: если число возвести в нужную степень, а затем извлечь корень, получится исходное значение.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арифметического корня: n√(a^n)=a при a≥0.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произведения и частного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работает, когда оба множителя неотрицательны и корень одной и той же степени. Тогда можно отдельно взять корни от каждого множителя и перемножить результаты.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удобно, если под корнем скрыт полный квадрат или куб. Например, 36 легко распадается на 9 и 4, а значит квадратный корень находится сразу.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под 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частного правило действует так же: корень от дроби равен дроби из корней. Главное — чтобы деление было определено и знаменатель не обращался в ноль.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преобразования особенно полезны при устном счёте и проверке решений. Они позволяют уменьшить большие числа и увидеть знакомые корни без лишних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внутри корня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Переписать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корнем стоит степень, выражение можно переписать через дробный показатель. Тогда корень и степень частично сокращаются, а запись становится короче и понятнее.
</a:t>
            </a:r>
            <a:endParaRPr lang="en-US" sz="1352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без 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показатель степени делится на степень корня без остатка, результат получается особенно простым. В этом случае исходное выражение сводится к обычной степени числа.
</a:t>
            </a:r>
            <a:endParaRPr lang="en-US" sz="1329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быстро вычислять примеры вроде четвёртого корня из восьмой степени двойки. Сначала сокращают дробный показатель, затем выполняют оставшееся возведение в степень.
</a:t>
            </a:r>
            <a:endParaRPr lang="en-US" sz="12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корней по числу под корнем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подкоренные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корней одинаковой степени достаточно сравнить подкоренные числа. Если одно число меньше другого, то и соответствующий арифметический корень будет меньше.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Обойтись без 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экономит время, потому что не нужно вычислять значения корней точно. Достаточно понять, какое из двух чисел больше, и сделать вывод.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всех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удобно, когда числа большие или неудобные для точного счёта. Оно работает для любых неотрицательных подкоренных значений и любой натуральной степени.
</a:t>
            </a:r>
            <a:endParaRPr lang="en-US" sz="12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89778"/>
            <a:ext cx="8784000" cy="16792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 корней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два типичных случая сравнения корней одной степени. В обоих примерах достаточно сравнить числа под знаком корня, а не вычислять сами значения.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случае меньше тот корень, у которого меньше подкоренное число.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монотонности арифметического корня при одинаковой степени.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с корнями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подходящий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разложения числа под корнем на произведение, где один множитель является полным квадратом, кубом или другой подходящей степенью. Это сразу выделяет часть, которую можно вынести.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степень наружу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извлекают корень из найденной степени и записывают ответ в более простом виде. Остаток под корнем сохраняют, если он не образует полную степень.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минимальный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раскладывается не полностью, выражение оставляют в смешанном виде. Такой результат считается упрощённым, потому что под корнем остаётся наименьший возможный множитель.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дробную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степени внутри корня используют дробный показатель. Он помогает сократить запись и быстрее увидеть, какая часть выражения меняется при преобразовании.
</a:t>
            </a:r>
            <a:endParaRPr lang="en-US" sz="11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задания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строится на пяти типах заданий: точный ответ, оценка, сравнение и упрощение выражений с корнями.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корень помогает двигаться в обратную сторону от степени к числу. Запомните главное: корень неотрицателен, точные ответы дают совершенные степени, а остальные выражения можно оценивать и упрощать.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2026-07-25T09:09:17Z</dcterms:created>
  <dcterms:modified xsi:type="dcterms:W3CDTF">2026-07-25T09:09:17Z</dcterms:modified>
</cp:coreProperties>
</file>