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веществ: Ключ к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основа жизни, обеспечивающая энергию и рост всех организмов.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обмена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Лавуазье впервые доказал, что обмен веществ непрерывен и необходим для жизни. Это открытие стало фундаментом для понимания питания и физиологии организмов.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обмен веществ?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это все химические реакции внутри клеток, которые обеспечивают преобразование питательных веществ в энергию и строительные материалы.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усваивает из пищи необходимые компоненты, преобразуя их для поддержания жизненных функций, таких как рост и восстановление тканей.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обмен веществ позволяет организму адаптироваться к изменениям внешней среды и поддерживать внутреннее равновесие.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— процесс распада сложных веществ на простые с выделением энергии, нужной для жизнедеятельности организма.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— синтез новых биологических молекул с затратой энергии, что обеспечивает рост и восстановление тканей и органов.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обмена веществ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расщепляет белки до аминокислот, необходимые для синтеза клеточных структур и ферментов.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пищеварения в обмене веществ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разлагаются на жирные кислоты, которые служат длительным источником энергии и выполняют защитные функции.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преобразуются в глюкозу — основной быстрый источник энергии для клеток организма.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обеспечивает организм всеми необходимыми компонентами для поддержания и регулирования обменных процессов.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ферменты?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действуют как биологические катализаторы, снижая энергию активации реакций. Они обеспечивают точное и быстрое протекание обменных процессов в организме, регулируя скорость превращения веществ.
</a:t>
            </a:r>
            <a:endParaRPr lang="en-US" sz="100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в пищеварении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ферменты, такие как пепсин и липаза, разбивают пищу на простые компоненты. Это позволяет клеткам быстро получать необходимые вещества для жизнедеятельности и восстановления.
</a:t>
            </a:r>
            <a:endParaRPr lang="en-US" sz="1099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— ускорители жизненно важных реакций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скоростей обмена веществ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замедляется метаболизм, требуя корректировки питания и образа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Понижение обмена веществ связано с уменьшением физической активности и изменениями в организме.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9616" y="2261405"/>
            <a:ext cx="1217982" cy="12179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584" y="2261405"/>
            <a:ext cx="1217982" cy="12179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657" y="1973529"/>
            <a:ext cx="2212258" cy="18109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солнечную энергию для синтеза органических веществ через фотосинтез, обеспечивая себя питанием самостоятельно.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278626" y="1973529"/>
            <a:ext cx="2212259" cy="18109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человек получают энергию из готовых органических веществ, усваивая пищу и преобразуя её в жизненные ресурсы.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обмена веществ у живых организмов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питательные вещества и их роль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компоненты пищи и их функции, необходимые для обмена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вещества важны и взаимодополняют друг друга для полноценного обмена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органы обмена веществ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печени и почек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отвечает за преобразование и накопление веществ, а почки фильтруют кровь и выводят ненужные продукты обмена.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кишечника и мышц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всасывает питательные вещества из пищи, а мышцы используют энергию для сокращений, обеспечивая движение и поддержку тела.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питательного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усвоения и использования веществ в организме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энергия и как она получается?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 клетках образуется в результате расщепления органических веществ, таких как углеводы и жиры, что обеспечивает жизнедеятельность организма на клеточном уровне.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переносчиком энергии является молекула АТФ (аденозинтрифосфат), которая аккумулирует и доставляет энергию к процессам роста, движения и поддержания функций клеток.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играют ключевую роль, преобразуя химическую энергию из пищи в доступную форму, необходимую для осуществления всех биохимических процессов в организме.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создает необходимую жидкую среду, обеспечивая протекание химических реакций и транспортирование веществ внутри организма.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обеспечивают передачу нервных импульсов и регулируют кислотно-щелочной баланс, что поддерживает стабильность всех обменных процессов.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участвуют в формировании костной ткани и мышц, что важно для прочности и функциональности тела.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активируют работу ферментов и участвуют в энергетическом обмене, что способствует нормальному функционированию организма.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 и минеральных веществ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соотношение компонентов организма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белки составляют большую часть организма, обеспечивая основные функции клеток и тканей.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важность поддержания баланса жидкости и питательных веществ для здоровья и нормального обмена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
</a:t>
            </a:r>
            <a:pPr algn="l" indent="0" marL="0">
              <a:lnSpc>
                <a:spcPct val="100000"/>
              </a:lnSpc>
              <a:buNone/>
            </a:pPr>
            <a:r>
              <a:rPr lang="en-US" sz="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заболевание возникает при нарушении обмена глюкозы, когда организм не может правильно использовать сахар. Симптомы включают жажду, частое мочеиспускание и усталость.
</a:t>
            </a:r>
            <a:endParaRPr lang="en-US" sz="994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Ожирение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накопление жиров в организме приводит к ожирению, что связано с нарушением баланса энергии и обмена веществ. Это повышает риск сердечно-сосудистых заболеваний.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Подагра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Заболевание связано с накоплением кристаллов мочевой кислоты в суставах. Это вызывает боль и воспаление. Контроль обмена веществ и питание важны для профилактики.
</a:t>
            </a:r>
            <a:endParaRPr lang="en-US" sz="1072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метаболических заболеваний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обмен веществ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спорт повышают скорость обмена веществ, способствуя более быстрому расходу энергии и расщеплению жиров и углеводов.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нагрузки укрепляют мышцы и поддерживают правильное функционирование всех систем организма.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помогает поддерживать здоровый вес и улучшает общее состояние здоровья, снижая риск многих заболеваний.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8103" y="1835776"/>
            <a:ext cx="44183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скорость обмена веществ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внутренние и внешние факторы комплексно влияют на скорость обменных процессов в организме.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обмена зависит от множества факторов, что требует комплексного подхода к здоровью и образу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витаминов в обмене веществ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активируют ферменты, участвующие в обменных процессах, повышая их эффективность и обеспечивая нормальное протекание реакций.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витаминов приводит к снижению энергии, ослаблению иммунитета и задержке роста у детей и подростков.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B способствуют выработке энергии, а витамин D необходим для здоровья костей и правильного обмена кальция.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фотосинтеза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преобразуют солнечную энергию в химическую, синтезируя глюкозу из углекислого газа и воды. Этот процесс обеспечивает их энергией и питательными веществами.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хлоропластов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клеток растений хлоропласты содержат пигмент хлорофилл, который улавливает свет. Они превращают энергию солнца в органические вещества, поддерживая жизнь растительного организма.
</a:t>
            </a:r>
            <a:endParaRPr lang="en-US" sz="1102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у растений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основа жизни и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обеспечивает нормальное развитие и активность всех организмов. Его поддержание требует правильного питания, физической активности и внимательного отношения к здоровью.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2026-05-09T01:26:40Z</dcterms:created>
  <dcterms:modified xsi:type="dcterms:W3CDTF">2026-05-09T01:26:40Z</dcterms:modified>
</cp:coreProperties>
</file>