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Шаляпин: голос и талант, изменившие русскую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Шаляпин стал символом силы характера и мастерства: от Казани до мировых сцен.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и его эпоха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Шаляпин родился в 1873 году, когда в России быстро менялись города и рос интерес к театру и музыке. В Казани — его родном городе — были сильны традиции народных песен, церковного пения и ярмарочных выступлений. Это сформировало его музыкальный слух и любовь к сцене.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 от музыки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февраля 1873 — Казань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родился в Казани. С ранних лет он видел, как живут люди разных достатков, и учился замечать главное в их поведении.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небогата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работал писцом, мать была прислугой. Домашняя жизнь учила его ценить труд и быть внимательным к людям, которые каждый день борются с трудностями.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— церковь и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связаны с церковным хором, народными песнями и уличными представлениями. Так развивались музыкальная память, чуткий слух и умение распознавать характеры.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сцене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Шаляпин работал в мастерских и не сразу стал профессиональным артистом. Свою дорогу к сцене он начал через хоры и участие в провинциальных труппах, где его постепенно заметили.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выступления выделялись ясной дикцией, выразительной мимикой и умением передавать настроение роли. Этот путь — от подростка из бедной семьи до певца, которого стали приглашать на большие сцены — и сформировал его упорство.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Шаляпина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карьера показывала рост с провинциальных сцен к ведущим театрам и международным гастролям.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подчёркивает: признание не пришло сразу — его поддерживали постоянная работа и сильное сценическое мастерство.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 вехам биографии Ф. И. Шаляпина (1873–1938).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голос Шаляпина считался уникальным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обладал мощным басом: его звучание отличалось глубиной, выразительностью и гибкостью. В зависимости от роли голос мог звучать грозно, торжественно, мягко или трагически.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особенно ценили точное произношение слов, редкую музыкальную память и умение передавать чувства через интонацию. Он пел так, что смысл текста оставался понятным даже без объяснений.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Шаляпина воспринимали не как набор красивых звуков. Его исполнение напоминало живую речь героя, в которой слышались сомнение, боль, сила или ирония.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Роли, которые принесли Шаляпину славу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партий Шаляпина — Борис Годунов в опере Мусоргского, Мефистофель в опере Гуно, а также Иван Грозный, Дон Кихот и Мельник. Каждая роль становилась отдельным характером.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отмечали Бориса Годунова: в этой партии сошлись трагедия, внутренняя борьба и величие правителя. Шаляпин создавал не только вокальный образ, но и поведение человека — с привычками, страхами и настроением.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оперные партии Шаляпина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— композитор — ключевая черта образа: посмотрите, как Шаляпин показывал разные человеческие типы.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ролей показывает: его сильной стороной было превращение вокала в выразительный образ с узнаваемым характером.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Опирается на перечень наиболее известных партий Ф. И. Шаляпина и их композиторов (по программе презентации).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и новый взгляд на оперную игру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ограничивался пением: жест и походка помогали понять, что чувствует персонаж. Действия на сцене становились продолжением музыки.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 как часть роли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Пластика тела помогала создать ощущение живого человека. Такой подход делал сценические образы правдивыми, а не просто эффектными.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 выражение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Шаляпина взгляд «работал» вместе с интонацией. Зритель видел настроение героя ещё до слов и мог поверить его переживаниям.
</a:t>
            </a:r>
            <a:endParaRPr lang="en-US" sz="1452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драматическому театру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исполнение приблизило оперу к драме: музыка оставалась главным, но актёрская игра усиливала эмоции и понимание сюжета.
</a:t>
            </a:r>
            <a:endParaRPr lang="en-US" sz="13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сценический образ у Шаляпина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над ролью, отражающая этапы подготовки артиста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Большом театре и на русской сцене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Петербурге Шаляпин стал заметной фигурой крупнейших театров: его выступления собирали полные залы и надолго закрепляли за ним репутацию артиста исключительной сценической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 необычный эффект исполнения: мощное звучание голоса он сочетал с точной актёрской работой, благодаря чему персонажи выглядели убедительно и эмоционально, а не просто «красиво спетыми».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XIX–XX веков русская сцена нуждалась в новом уровне драматичности, и творчество Шаляпина стало примером того, как опера может воздействовать как сильная театральная история.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показывал, что зритель приходит не только за музыкой: артист умеет удерживать внимание жестом, взглядом и интонацией, превращая каждую партию в цельное сценическое событие.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мировой славы Шаляпина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Шаляпина особенно хорошо знают в крупных музыкальных центрах: Милан, Париж, Лондон, Нью-Йорк и Чикаго. За пределами России он воспринимался как артист международного уровня.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широкое распространение известности по обе стороны Атлантики: европейские и американские города сформировали «вторую родину» его сценической репутации.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тексту презентации (по странам и городам гастролей), без количественных статистических данных; дата подготовки: 15.05.2026.
</a:t>
            </a:r>
            <a:endParaRPr lang="en-US" sz="9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вместо «вывески»: как образ становился искусством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эпохи Серебряного века часто превращали Шаляпина в сюжет для портрета: его лицо, жест и взгляд фиксировались так, чтобы чувствовался характер роли. В результате сценический образ «продолжался» в живописи и графике, а не заканчивался за кулисами. Такие работы помогают зрителю иначе читать его исполнения.
</a:t>
            </a:r>
            <a:endParaRPr lang="en-US" sz="98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 декорация: музыка получает цвет и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спектаклей Шаляпина важны были детали: выразительные костюмы и сценические решения, сделанные художниками того времени. Они поддерживали атмосферу партии и помогали зрителю сразу понимать настроение персонажа. Музыка звучала как часть единого театрального образа — живого, узнаваемого и цельного.
</a:t>
            </a:r>
            <a:endParaRPr lang="en-US" sz="1077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эскизы: след актёра в документах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голоса дополнялись визуальными материалами: фотографиями, театральными афишами и эскизами сценических решений. Эти документы дают представление о том, как артист строил внешнюю сторону роли и как театр работал с образом. Благодаря такому «архиву» имя Шаляпина легче связывать с реальными постановками и временем.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и художники своего времени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вне сцены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воспоминаниях Шаляпин рассказывал о бедности и тяжёлом труде, которые рано научили его ценить образование. Он не считал путь к искусству подарком — воспринимал его как личную работу над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читал и внимательно наблюдал за людьми, поэтому умел замечать человеческие детали: привычки, манеру говорить, внутреннее напряжение. Эти наблюдения помогали ему потом точнее строить роли на сцене.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характере сочетались серьёзность и чувство юмора, а ещё — независимость в поступках. Биография подчёркивает простую мысль: талант раскрывается шире, когда человек постоянно учится и трудится.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098" y="1432650"/>
            <a:ext cx="2761455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признание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жизни Шаляпина — от первых выступлений до высших форм признания. В последней строке объединены завершение пути и последующая память.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построена как путь от провинции к всероссийскому и международному признанию: решающими оказались прорывы в столице и последующее официальное признание в 1918 году.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хронологии из текста презентации; дата подготовки: 15.05.2026.
</a:t>
            </a:r>
            <a:endParaRPr lang="en-US" sz="9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16" y="1721425"/>
            <a:ext cx="548775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66" y="1786915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53542"/>
            <a:ext cx="750900" cy="6674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Шаляпина стало легендой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гибкость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Шаляпина был редкий по мощи бас, который умел звучать по-разному — торжественно, мягко или трагически. В сочетании с чёткой дикцией это превращало пение в выразительную речь персонажа.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не ограничивался вокалом: он создавал психологически точные образы через мимику, жест и пластику. Именно поэтому классические роли воспринимались живыми и запоминались надолго зрителям.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индивидуальность для любой 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говорить со зрителем разных уровней подготовки: знатокам давал глубину, новичкам — понятность. Его исполнение убеждало, что великий артист должен проживать роль, а не только её «подавать».
</a:t>
            </a:r>
            <a:endParaRPr lang="en-US" sz="14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Шаляпине сегодня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Шаляпина живёт в культурной среде: в России его носят музеи, улицы, музыкальные конкурсы и премии. Это помогает связывать школьное знакомство с оперой с реальной биографией артиста.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Казани и Санкт-Петербурге сохранены памятные места и экспозиции, а фотографии, афиши и записи позволяют изучать историю русской оперы начала XX века. Память удерживает его образ как часть национальной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Шаляпин в оперном искусстве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акцент: актёрская выразительность и психологическая глубина в его исполнениях были особенно заметны современникам и стали частью нового стандарта оперы.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вклад Шаляпина выходит за пределы музыки: его подход укрепил театральность оперы и усилил доверие зрителей к сценическому образу как к правде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«высокие значения» по смыслу текста презентации (качественная шкала переведена в числа без претензии на точную статистику); дата: 15.05.2026.
</a:t>
            </a:r>
            <a:endParaRPr lang="en-US" sz="9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главном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изменил представление о том, каким может быть оперный артист: сделал сценический образ живым, правдивым и психологически убедительным. В опере стало больше драматического театрального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Шаляпина соединяет любовь к искусству, память о народной жизни и постоянное развитие. Поэтому имя певца занимает особое место в русской культуре и в истории оперного исполнения.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Шаляпин прошёл путь от бедного мальчика из Казани до певца мирового уровня. Его дорога доказывает: талант раскрывается там, где есть труд и дисциплина.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Шаляпин как часть культурной памяти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Шаляпин оставил после себя новый стандарт оперного исполнения: его творчество соединило музыку, театр и историю России. Итог его жизни — вера в то, что голос, характер и труд создают личность мирового масштаба.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2026-05-15T06:59:12Z</dcterms:created>
  <dcterms:modified xsi:type="dcterms:W3CDTF">2026-05-15T06:59:12Z</dcterms:modified>
</cp:coreProperties>
</file>