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Изменчивость: источник разнообразия, приспособлений и эволюции.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изменчивости: как и почему организмы отличаются друг от друга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" y="0"/>
            <a:ext cx="41523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особи одного вида не одинаковы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 особей одного вида различаются рост, окраска, устойчивость и темпы развития. Одни признаки задаются генотипом, другие формируются под влиянием среды, а часть возникает при половом размножении и случайном сочетании генов.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темы: генотип, фенотип, норма реакции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признак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44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признак, который передаётся от родителей потомкам через гены. Он сохраняется в поколениях, но может проявляться по-разному в зависимости от условий развития организма.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32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реакции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332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пределы, в которых признак может изменяться без изменения генотипа. Обычно количественные признаки, например рост, имеют более широкую норму реакции, чем качественные.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88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488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это совокупность всех генов организма, а фенотип — все его внешние и внутренние признаки, возникающие при взаимодействии генотипа со средой.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изменчивости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формы изменчивости по причинам возникновения, наследованию и обратимости.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меняет проявление признаков, рекомбинация создаёт их новые сочетания, а мутации формируют новые наследственные варианты.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тема «Изменчивость»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04" y="1059725"/>
            <a:ext cx="3288091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и влияние среды
</a:t>
            </a:r>
            <a:endParaRPr lang="en-US" sz="2587" dirty="0"/>
          </a:p>
        </p:txBody>
      </p:sp>
      <p:sp>
        <p:nvSpPr>
          <p:cNvPr id="9" name="Text 2"/>
          <p:cNvSpPr txBox="1"/>
          <p:nvPr/>
        </p:nvSpPr>
        <p:spPr>
          <a:xfrm>
            <a:off x="4290300" y="15884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изменчивость возникает под действием температуры, света, влажности, питания и других факторов среды. При этом меняется выраженность признака, а не сам генетический материал.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289925" y="12364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её вызывает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27280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условия возвращаются к прежним, признак часто меняется обратно. Поэтому модификационные изменения не закрепляются в потомстве и не считаются наследственными.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23760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обратима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290300" y="38676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Загар кожи у человека, сезонное изменение густоты шерсти у животных и различия в облиственности растений при разной освещённости хорошо показывают роль среды.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289925" y="35156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Вариационный ряд и вариационная кривая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как часто встречаются разные значения признака в одной группе организмов.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частота у средних значений; крайние варианты редки, поэтому распределение близко к нормальному.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иллюстрации распределения признака в группе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 комбинативная изменчивость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I мейоза гомологичные хромосомы обмениваются участками. Это создаёт новые комбинации аллелей внутри одной хромосомы и увеличивает генетическое разнообразие гамет.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мейозе пары хромосом расходятся в гаметы случайным образом. Из-за этого каждая половая клетка получает свой набор хромосом, не совпадающий с другими.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слиянии гамет объединяются разные наследственные наборы. В результате потомки получают уникальные сочетания генов, хотя новые аллели при этом не возникают.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оплодотворение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мейоза к генетическому разнообразию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уровни рекомбинации и итоговый рост разнообразия потомков.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Мутации: как возникает наследственная изменчивость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ошибка затрагивает один участок ДНК, и в гене появляется новое состояние. Такое изменение может почти не проявляться внешне, а может привести к наследственному заболеванию, если оно сохраняется в половых клетках и передаётся потомкам.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 молекуле ДНК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меняется не отдельный ген, а целая хромосома: её участок утрачивается, удваивается или перестраивается. На кариотипе это видно как структурное отклонение, а в организме оно нередко связано с нарушением развития.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Аномалия на уровне хромосом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мутаций и их примеры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типов мутаций помогает увидеть, на каком уровне изменяется наследственный материал и какие последствия это вызывает.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изменение генетического материала, тем заметнее последствия; при этом мутации могут быть вредными, нейтральными и редко полезными.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раздел о мутационной изменчивости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0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700" y="3188538"/>
            <a:ext cx="428100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100" y="3212188"/>
            <a:ext cx="428400" cy="38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5231" y="1686040"/>
            <a:ext cx="374588" cy="428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92781" y="1686040"/>
            <a:ext cx="374588" cy="4281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Ультрафиолетовые лучи, рентгеновское излучение и ионизирующая радиация повреждают молекулы ДНК. Если клетка не успевает исправить такие изменения, они закрепляются и могут перейти в дочерние клетки.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мутагены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действия мутагенов помогает снижать риск наследственных нарушений и онкологических заболеваний. Ограничение контакта с излучением и вредными веществами — важная мера профилактики.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защита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мутагенам биологической природы относят вирусы и некоторые мобильные генетические элементы. Они способны встраиваться в геном, нарушать работу генов и изменять наследственный материал клетки.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мутагены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клетки, которые активно делятся, потому что при каждом копировании ДНК возрастает вероятность закрепления ошибки. Поэтому мутагены особенно опасны для растущих тканей и зародышевых клеток.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опасность для делящихся клеток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мутагены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вещества из табачного дыма, промышленные реагенты и отдельные пестициды изменяют химическую структуру ДНК или мешают её копированию. Это повышает риск ошибок при делении клеток.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вызывающие мутации: мутагены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мутации бывают полезными, нейтральными и вредными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полезная мутация становится заметной только в определённых условиях среды. Частота появления мутаций возрастает под действием мутагенов и при ошибках репликации.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мутаций не даёт выигрыша организму; эволюционное значение имеют редкие полезные варианты, если они закрепляются отбором.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иллюстрации распределения типов мутаций; условные значения для наглядности.
</a:t>
            </a:r>
            <a:endParaRPr lang="en-US" sz="123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и качественные признаки в изменчивости
</a:t>
            </a:r>
            <a:endParaRPr lang="en-US" sz="2237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изменяются плавно и измеряются числом: рост, масса, длина листа, урожайность. Для таких признаков характерны непрерывный ряд значений и заметный разброс внутри одного вида.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признаки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двух типов признаков помогает понимать результаты опытов, строить вариационные ряды и оценивать, что именно определяет наблюдаемое различие: наследственность, среда или их совместное действие.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влияние условий жизни, тем шире фенотипический разброс количественного признака при одинаковом генотипе. У качественных признаков среда обычно влияет слабее и не меняет сам вариант.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различаются по чётким вариантам, без промежуточных форм: группа крови, наличие пигмента, форма семян. Они удобны для анализа, потому что легко распознаются по отдельным категориям.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признаки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модификационной изменчивости у растений, животных и человека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стрелолиста один и тот же организм формирует разные листья в зависимости от среды. Под водой они узкие и вытянутые, а на воздухе становятся более широкими и приспособленными к другим условиям. Это наглядный пример влияния среды на фенотип.
</a:t>
            </a:r>
            <a:endParaRPr lang="en-US" sz="1068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Стрелолист меняет листья под водой и на воздухе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заяц меняет окраску шерсти в зависимости от времени года. Зимой мех светлеет и становится почти белым, что делает животное менее заметным на фоне снега. Весной окраска возвращается к более тёмной.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окраска арктического зайца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регулярные физические нагрузки повышают силу мышц, выносливость и работоспособность организма. Если движение ограничено, функциональные показатели снижаются. При этом сам генотип не меняется, а реакция тела зависит от образа жизни.
</a:t>
            </a:r>
            <a:endParaRPr lang="en-US" sz="1068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и функциональные возможности человека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различить модификационную и наследственную изменчивость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признака: от наблюдения внешнего изменения к определению его причины и наследуемости.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разных форм изменчивости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изменчивости по-разному используются в биологии, сельском хозяйстве и медицине. Таблица показывает, где каждая из них особенно важна.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помогает управлять средой, комбинативная — получать нужные сочетания признаков, а мутационная — изучать и использовать наследственные изменения.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«Изменчивость».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как материал для эволюции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основа разнообразия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наследственная изменчивость создаёт различия между особями в популяции. Без этого материала естественный отбор не смог бы сохранять более приспособленные варианты и менять состав популяций.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отбора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действует не на абстрактные признаки, а на конкретные наследуемые различия. Одни варианты повышают выживание и размножение, другие постепенно исчезают из популяции.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 микроэволюция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полезных наследственных изменений делает популяции более устойчивыми к меняющейся среде. Так возникают адаптации и постепенно формируются новые признаки на уровне вида.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модификаций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полезна в текущих условиях, но не передаётся потомкам как новый генетический вариант. Поэтому она помогает приспособлению, но не является источником эволюционных новшеств.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среды и выраженности признака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задаёт пределы реакции, но внутри этих границ конкретное значение признака зависит от условий. Особенно заметны отклонения при недостатке или избытке фактора.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выраженность признака наблюдается в зоне оптимума; при отклонении от неё действие среды ослабляет развитие признака и сужает проявление нормы реакции.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зависимости признака от фактора среды; условные значения для наглядности.
</a:t>
            </a:r>
            <a:endParaRPr lang="en-US" sz="12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изменчивости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различие между организмами связано с генами. Иногда признак изменяется только из-за питания, освещённости, температуры или других условий среды и не передаётся потомкам.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среды и наследственности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форму изменчивости, нужно проверить наследуемость, обратимость и изменение генетического материала. Если признак исчезает при смене условий, речь идёт о модификации.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критерий различения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не создаёт новые гены. Она лишь по-новому сочетает уже существующие аллели, поэтому увеличивает разнообразие потомков без изменения самого набора генов.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понимание комбинативной изменчивости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не затрагивает ДНК, тогда как мутации изменяют наследственный материал. Поэтому у этих форм разные причины, разные последствия и разная устойчивость.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модификаций и мутаций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показывает, как генотип, среда и случайные генетические процессы вместе формируют разнообразие живого. Понимая её закономерности, легче объяснять адаптацию, селекцию и эволюцию видов.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Изменчивость: связь наследственности, среды и эволюции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2026-06-01T17:13:36Z</dcterms:created>
  <dcterms:modified xsi:type="dcterms:W3CDTF">2026-06-01T17:13:36Z</dcterms:modified>
</cp:coreProperties>
</file>