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открывали Землю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карте мира начался с вопросов, маршрутов и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Земле росли медленно: от местных троп и речных переправ до дальних морских путей, которые связывали людей, товары и карты.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троп к картам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«открывать Землю»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Открывать Землю значило понимать, где находятся суша и моря, какие расстояния разделяют места и как меняется путь в зависимости от природы и людей.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поверхность Земли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важны были маршруты: дороги, переправы, морские линии и торговые пути. Именно они показывали, как люди реально перемещались по миру.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передвижения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становились знанием только после проверки. Наблюдение, сравнение и повторный путь помогали отличать точные факты от слухов и пересказов.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сведений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была не украшением, а рабочим инструментом. Она помогала ориентироваться, вести торговлю, управлять землями и закреплять власть над территориями.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инструмент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брались сведения о мире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Люди сначала смотрели на небо, берега, реки и горы. Эти ориентиры помогали находить дорогу и запоминать знакомые места, даже без письменных карт.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Точные измерения были редкостью, поэтому ошибки накапливались. Лишь сравнение разных сообщений позволяло постепенно уточнять представление о мире.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уточнение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Путешественники и купцы добавляли новые наблюдения. Чем дальше становились обмен и торговля, тем больше точек и линий появлялось на картах.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дальних путей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Сведения часто передавались устно. При пересказе детали терялись или менялись, поэтому одни и те же земли могли описывать по-разному.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знаний от пути к карте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опыт путешествий превращался в более точные сведения о 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модели мира в древних цивилизациях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центр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 вавилонские модели мира опирались на знакомые реки, поля и города. Центром считалась собственная страна, а дальние земли представлялись очень схематично.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края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лежали территории, тем меньше о них было точных сведений. Неясные края мира показывают, насколько ограниченным было раннее знание.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отмечали прежде всего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служили власти и хозяйству, а не только любопытству. Поэтому на них особенно подробно показывали то, что было нужно для жизни и управления.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помогали не только понимать пространство, но и управлять им. С их помощью собирали налоги, распределяли земли и отмечали важные дороги.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Греки: от представлений к расчётам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неба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стали объяснять Землю не мифами, а рассуждением. Они заметили, что явления на небе меняются в зависимости от места наблюдения.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шар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появилась мысль, что Земля имеет форму шара. Это объясняло, почему при движении на север или юг меняется вид звёздного неба.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начали сравнивать расстояния и направления, а не только описывать дороги. Так география сблизилась с математикой и измерением.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науке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подход был важен тем, что позволял проверять предположения. Именно здесь знание о мире стало более точным и доказательным.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измеряет Землю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расчёте Эратосфена, около 240 года до н. э.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длину теней в двух городах и использовал геометрию, чтобы оценить размер Земли без кругосветного путешествия.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Эратосфена показывает: даже в древности размер планеты можно было оценить научным способом, а не по слухам.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и карта известного мира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объединил известные сведения в систему координат и попытался описать мир на основе измеряемых величин.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Птолемея — системность. Слабая — зависимость от неполных данных, из-за чего дальние территории изображались неточно.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Птолемей, «География»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мореплаватели и береговые маршруты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шли вдоль берегов, не теряя из виду сушу. Это снижало риск и помогало отмечать удобные гавани, острова и опасные участки побережья.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у берега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торговые маршруты соединяли разные порты и постепенно превращали отдельные наблюдения в полезные знания. Так практическое мореходство становилось частью географии.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как знания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ориентирования они использовали звёзды, ветры, течения и привычные ориентиры на суше. Такой опыт накапливался после каждого рейса и уточнял морские пути.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приметам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канал географических знаний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и морская торговля приносила не только товары, но и сведения о путях, берегах и природных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931" y="2447589"/>
            <a:ext cx="301388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средневекового взгляда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картины мира помогали объяснять неизвестное, но часто делали карты символическими. Края света представлялись как места испытаний, чудес или божественного порядка, а не как измеренные территории.
</a:t>
            </a:r>
            <a:endParaRPr lang="en-US" sz="881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образ мира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путешествия означали, что сведения долго передавались на словах. Чем меньше людей видели дальние земли сами, тем сильнее в рассказах смешивались точные детали и вымысел.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личной проверки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 чудесных островах и необычных народах возникали там, где не хватало наблюдений. Такие истории развлекали, но одновременно мешали отличать реальные сведения от слухов.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легенды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измерений не позволяла точно сравнивать расстояния и направления. Лишь постепенное накопление опыта сделало карты полезнее для путешествий, торговли и управления.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точность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региона были свои привычные дороги, гавани и знаки на пути. Поэтому знания о мире оставались разрозненными и зависели от местных мореплавателей, купцов и переписчиков карт.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 областям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картографических традиций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историческим особенностям античных карт и средневековых портоланов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схемы и портоланы решали разные задачи: одни объясняли мир, другие помогали безопасно идти по морю.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 были практичнее для плавания, а античные карты сильнее работали как попытка описать весь известный мир.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арабская наука помогала мореплавателям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расчёты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арабского мира развивали астрономию и математику как основу точной навигации. Благодаря их работам мореходы лучше определяли направление и положение по звёздам.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наблюдения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стала важным инструментом наблюдения. Её совершенствовали и применяли для измерения высоты светил, а значит — для уточнения широты во время путешествий.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знаний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античных авторов сохранялись, переводились и изучались заново. Это помогло не потерять прежние знания и сделать их частью более широкой научной традиции.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арабских мореплавателей был полезен в Индийском океане и на торговых сухопутных путях. Он связывал порты, рынки и далёкие регионы в единую систему обмена.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викингов через Северную Атлантику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 — Исландия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моряки вышли в Северную Атлантику и освоили путь к Исландии. Этот маршрут стал опорой для дальнейших переходов в холодных водах.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 — Гренландия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они достигли Гренландии, где пришлось учитывать лёд, течения и короткое лето. Северные моря требовали особого опыта и наблюдательности.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 года — запад через океан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 года викинги, вероятно, побывали в Северной Америке. Так в карту мира вошли земли за Атлантикой, хотя путь туда оставался трудным и редким.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как связанное пространство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дороги и относительно безопасные переходы ускоряли обмен между Востоком и Западом.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и дальний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прошёл через Центральную Азию и Китай, а затем рассказал Европе о далёких странах. Его книга была не сухим отчётом, а смесью личных впечатлений, пересказов и удивительных подробностей.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обсуждали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узнавали о городах, рынках и необычных обычаях, даже если не всё можно было проверить сразу. Такие тексты пробуждали интерес к Азии и подталкивали искать новые маршруты.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рассказа к 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становились знанием только после сравнения рассказа с реальным маршрутом. Чем чаще люди проверяли чужие описания в пути, тем точнее становились представления о мире.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путешествия превращались в знания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новшества помогали дальним плаваниям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истории мореплавания до океанской эпохи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суда и навигационные приборы делали плавание увереннее и позволяли уходить дальше от берега, не теряя направление.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были не в одном открытии, а в сочетании приборов, кораблей и опыта, которое снизило риск дальних переходов.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главных причин, если собрать их вместе, объясняют быстрый переход к океанским открытиям: спрос, соперничество и новые знания.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фактора ускорили океанские открытия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открывали Землю не одним рывком, а шаг за шагом: через карты, наблюдения, плавания и проверки. К XV веку накопился опыт, который вывел мир за пределы привычных берегов.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океанским открытиям был подготовлен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2026-07-26T16:25:36Z</dcterms:created>
  <dcterms:modified xsi:type="dcterms:W3CDTF">2026-07-26T16:25:36Z</dcterms:modified>
</cp:coreProperties>
</file>