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Авангард, который заново изобрёл язык искусства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Футуризм: литература будущего, разрыв с традицией и культ нового слова
</a:t>
            </a:r>
            <a:endParaRPr lang="en-US" sz="214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футуризм стал возможен именно в начале XX века
</a:t>
            </a:r>
            <a:endParaRPr lang="en-US" sz="2095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рывок, рост городов и новые технологии изменили повседневность, а модернизм усилил стремление к обновлению формы. На этом фоне футуризм предложил самый резкий разрыв с литературным каноном.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Футуристические манифесты отвергали академизм, музейную культуру и подражание прошлым образцам, требуя от искусства решительного отказа от привычных авторитетов.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программы стояли молодость, энергия, скорость, риск и культ будущего; художественное произведение должно было передавать напряжение современной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особенно важным стало обновление поэтического языка: футуристы разрушали традиционный стих, смещали ритм и экспериментировали со словом.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понимался как поле эксперимента, где ценились неожиданность, дерзость и намеренное нарушение норм, а не спокойная завершённость формы.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футуристов и программа художественного разрыва
</a:t>
            </a:r>
            <a:endParaRPr lang="en-US" sz="25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толпа и 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Футуристические тексты и изображения наполняли улицы, транспорт, рекламу и шум большого города. Так искусство приближалось к ритму современной жизни и отказывалось от созерцательности.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в образах города и движения
</a:t>
            </a:r>
            <a:endParaRPr lang="en-US" sz="2389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Резкость и непрерывное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этих произведений характерны фрагментарность, повтор, ускорение и ощущение постоянного движения. Среди ключевых фигур европейского авангарда — Маринетти, Боччони, Балла и Северини.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футуризма: от манифеста к влиянию на культуру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движение быстро вышло за пределы Италии и стало международным художественным феноменом.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пика авангардной энергии футуристические идеи не исчезли, а перешли в другие формы модернистской культуры.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хронологии из программного описания темы: 1909, 1910–1914, 1912–1916, 1914–1918, 1920-е годы.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воспринимали слово не только как смысловую единицу, но и как звучащий, зрительно ощутимый материал, из которого можно строить самостоятельную художественную форму.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усиливались резкие ритмы, необычная графика, смещённый синтаксис и нестандартная пунктуация. Всё это делало текст более напряжённым и динамичным.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часто подчинялось передаче энергии, скорости и конфликта эпохи, поэтому поэтическая форма становилась не украшением, а главным носителем художественного смысла.
</a:t>
            </a:r>
            <a:endParaRPr lang="en-US" sz="118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в литературе: слово как материал искусства
</a:t>
            </a:r>
            <a:endParaRPr lang="en-US" sz="26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шума и новый слух эпохи индустриализма
</a:t>
            </a:r>
            <a:endParaRPr lang="en-US" sz="2232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ввели в искусство фабричные шумы, гул механизмов, свист и скрежет как полноценный художественный материал. Важным символом этого поворота стал манифест Луиджи Руссоло «Искусство шумов» (1913).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интонарумори — инструментов для воспроизведения индустриальных звуков — расширяла представление о музыке и литературе. Художественный язык больше не ограничивался гармонией и мелодичностью.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8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футуризма в Италии и России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движение имело общую установку на новизну, но в каждой стране развивалось по-своему.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линия сильнее связана с образом машины и города, а русская — с экспериментом над словом и поэтической формой.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о европейском и русском футуризме.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создавалось футуристическое произведение
</a:t>
            </a:r>
            <a:endParaRPr lang="en-US" sz="1879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путь от наблюдения современной реальности к художественному эксперименту.
</a:t>
            </a:r>
            <a:endParaRPr lang="en-US" sz="8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футуризм развивался прежде всего как литературное движение, сосредоточенное на поиске нового поэтического языка, а не только на внешней художественной провокации.
</a:t>
            </a:r>
            <a:endParaRPr lang="en-US" sz="1196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заметными объединениями были «Гилея», эгофутуристы и кубофутуристы. Их споры касались личности автора, звучания стиха, строения формы и роли слова.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направления были характерны манифесты, неологизмы, слом привычного синтаксиса и публичные скандалы. Всё это подчёркивало стремление переосмыслить саму природу поэзии.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футуризм: литературная специфика и основные группы
</a:t>
            </a:r>
            <a:endParaRPr lang="en-US" sz="264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Маяковский как главный поэт футуристической эпохи
</a:t>
            </a:r>
            <a:endParaRPr lang="en-US" sz="1764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сделал футуристическую «ломку» строки не только приемом, но и способом говорить о современности: о городе, толпе, напряжении времени и личной ответственности перед обществом.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 отличают резкий ритм, ступенчатая строфика, гиперболы и разговорная интонация; благодаря этому футуристическая форма у него получила сильное гражданское звучание.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и русский футуризм: сходства и различия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сильнее связана с образом механизированной современности, Россия — с преобразованием самого языка и формы стихотворения.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направление едино по пафосу разрыва с прошлым, но русская версия оказалась более лингвистически радикальной.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программным текстам Маринетти, Руссоло и русских футуристов; даты: 1909–1913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Футуристы сознательно нарушали нормы литературного языка, вводя неологизмы, обрывы синтаксиса и необычные сочетания, чтобы вывести слово из привычной грамматики.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Заумь у Хлебникова и Крученых освобождала слово от прямого значения: важными становились звучание, ритм и эмоциональный импульс, а не только смысл.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Такой прием делал стихотворение языковой лабораторией, где поэт исследовал границу между смыслом, звуком и графическим образом текста.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результате поэтическая речь становилась более напряженной и неожиданной, а читатель воспринимал слово как самостоятельное художественное событие.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Заумь и словотворчество как радикальный языковой эксперимент
</a:t>
            </a:r>
            <a:endParaRPr lang="en-US" sz="24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Футуристы превращали публичное выступление в художественный жест: резкие заявления, вызывающая одежда и демонстративное поведение подчеркивали их разрыв с привычной культурой.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Эпатаж, скандал и публичность футуристов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Скандал служил не самоцелью, а способом привлечь внимание к новому искусству и заставить аудиторию спорить о его границах и праве на существование.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Публичность усиливала эффект манифеста: литература выходила за пределы книги и становилась частью живого культурного конфликта.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0721"/>
            <a:ext cx="4231200" cy="16862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тексты и манифесты футуризма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тексты и произведения, определившие язык и программу движения.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показывают, что футуризм развивался через программные заявления и жесты, а не только через отдельные произведения.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Т. Маринетти, русские футуристические манифесты, Луиджи Руссоло, Умберто Боччони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футуризма на разные виды искусства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воздействовал не только на содержание, но и на способы подачи: шрифт, сценическое движение, композицию и визуальную динамику.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устойчивым оказалось влияние там, где форма воспринимается сразу — в литературе, дизайне и визуальной культуре.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футуризма в искусстве XX века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футуризма в современной культуре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Сегодня футуристическая эстетика заметна в цифровом дизайне, клиповой подаче, рекламной типографике и интерфейсах, где ценятся динамика, контраст и смелая композиция. Она по-прежнему работает как язык впечатления.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литературе наследие футуризма проявляется в свободе формальных опытов: автор может менять верстку, ритм, графику текста и тем самым усиливать смысл. Форма стала равноправной частью высказывания.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авангарда к культурному наследию ХХ–XXI веков
</a:t>
            </a:r>
            <a:endParaRPr lang="en-US" sz="18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футуризма от исторического авангарда к устойчивому влиянию на искусство и медиа.
</a:t>
            </a:r>
            <a:endParaRPr lang="en-US" sz="82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Футуризм стремился к художественной свободе, но нередко сопровождался агрессивной риторикой, что делало его культурным явлением с внутренними противоречиями.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Италии часть футуристов действительно сближалась с милитаристскими и националистическими идеями, из-за чего восприятие движения оказалось сложным и неоднозначным.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 этом историческая ценность футуризма сохраняется: он радикально обновил поэтический язык, расширил представление о форме и подготовил почву для авангарда.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футуризма и историческая оценка движения
</a:t>
            </a:r>
            <a:endParaRPr lang="en-US" sz="26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Футуризм: когда новизна становится принципом искусства
</a:t>
            </a:r>
            <a:endParaRPr lang="en-US" sz="2622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показал, что искусство может отражать не только образы эпохи, но и ее темп, энергию и напряжение. Его наследие — в смелости формы, свободе эксперимента и уважении к будущему как к художественной задаче.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2026-05-23T21:48:22Z</dcterms:created>
  <dcterms:modified xsi:type="dcterms:W3CDTF">2026-05-23T21:48:22Z</dcterms:modified>
</cp:coreProperties>
</file>