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государства, границы и изменения в современную эпоху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 карте меняется вместе с историей, политикой и договорами.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карта: что она показывает и почему меняется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фиксирует границы, столицы, зависимые территории и спорные зоны. Ее облик менялся после мировых войн, в эпоху деколонизации и после распада СССР, а сегодня зависит от конфликтов, признания и интеграции государств.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политической карты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границы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отделяют территории суверенных государств и могут быть сухопутными, морскими или проходить по природным рубежам. Понимание границ помогает отличать юридическое оформление территории от фактического контроля над ней.
</a:t>
            </a:r>
            <a:endParaRPr lang="en-US" sz="761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центры власти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обычно концентрирует правительство, парламент и высшие суды. Она служит не только административным центром, но и символом политического единства, особенно в странах с большой территорией и сложным устройством.
</a:t>
            </a:r>
            <a:endParaRPr lang="en-US" sz="761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территории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земли, которые не обладают полным суверенитетом и находятся под управлением другого государства. Их статус показывает, что политическая карта включает не только независимые страны, но и формы ограниченной автономии.
</a:t>
            </a:r>
            <a:endParaRPr lang="en-US" sz="761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районы
</a:t>
            </a:r>
            <a:pPr algn="l" indent="0" marL="0">
              <a:lnSpc>
                <a:spcPct val="80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неясным статусом становятся источником международных конфликтов и дипломатических споров. На карте они часто обозначаются отдельно, поскольку разные стороны по-разному трактуют их принадлежность и правовой режим.
</a:t>
            </a:r>
            <a:endParaRPr lang="en-US" sz="744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темы важно различать суверенитет, территорию, акваторию, эксклав и анклав. Эти понятия позволяют точнее объяснять устройство государств, особенности границ и причины политических противоречий.
</a:t>
            </a:r>
            <a:endParaRPr lang="en-US" sz="7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мира по площади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стран мира по площади показывает масштаб территорий и их относительное положение.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не означает автоматически высокую численность населения или равномерную освоенность территории.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государств по материкам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государств на разных материках отражает историческое наследие, границы расселения народов и процессы деколонизации.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государств сосредоточено в Африке и Азии; количество стран не зависит напрямую от площади материка.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данные, актуально на современный период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государственно-территориального устройства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Унитарные государства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унитарных государствах основные полномочия сосредоточены в едином центре, а административные единицы подчиняются общим законам. Такая модель преобладает в мире и обеспечивает более единообразное управление территорией.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сочетает общегосударственную власть и определенную самостоятельность субъектов. У регионов могут быть собственные органы управления и закрепленные полномочия, что особенно важно для больших и многонациональных стран.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различия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федерациям относятся Россия, США, Германия, Индия и Бразилия. Сопоставление с унитарными государствами показывает, что форма устройства не определяется размером страны и может сочетаться с разными моделями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появлению нового государства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государства: от кризиса до международного признания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051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051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границ на политической карте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отделяют соседние государства на континенте и часто проходят по рекам, горам, параллелям или меридианам. Их формирование связано как с природными рубежами, так и с политическими соглашениями.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границы определяют пределы территориальных вод, исключительной экономической зоны и морского пространства государства. Они особенно важны для доступа к ресурсам, портам и международным транспортным путям.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пространство над территорией государства также находится под его суверенитетом. Это имеет значение для авиации, безопасности и международного права, поскольку воздушные маршруты требуют согласования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и непризнанные государства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
</a:t>
            </a:r>
            <a:pPr algn="l" indent="0" marL="0">
              <a:lnSpc>
                <a:spcPct val="8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остается предметом длительного спора между Индией и Пакистаном. Его статус осложняется историческими претензиями, военным присутствием и тем, что границы контроля не совпадают с политическими заявлениями сторон.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Сахара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переплетаются вопросы деколонизации, самоопределения и международного признания. Территория частично контролируется Марокко, а ее окончательный статус продолжает обсуждаться на международном уровне.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имеет собственные органы власти и развитую политическую систему, но его международный статус трактуется по-разному. Это создает особую ситуацию, когда фактическое управление не совпадает с признанием.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Косова по-разному оценивается странами мира: часть государств признала его независимость, а часть — нет. Поэтому он остается одним из наиболее известных примеров политически чувствительной территории.
</a:t>
            </a:r>
            <a:endParaRPr lang="en-US" sz="956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
</a:t>
            </a:r>
            <a:pPr algn="l" indent="0" marL="0">
              <a:lnSpc>
                <a:spcPct val="8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палестинской государственности связан с конфликтом, территориальным контролем и различиями в международном признании. Именно поэтому карта региона часто отражает не только географию, но и незавершенный политический процесс.
</a:t>
            </a:r>
            <a:endParaRPr lang="en-US" sz="8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международные организации и их состав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международные объединения связывают государства по глобальным и региональным интересам.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Наднациональные объединения усиливают взаимозависимость стран и заметно влияют на политическую карту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международных организаций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в современной политической карте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народов
</a:t>
            </a:r>
            <a:pPr algn="l" indent="0" marL="0">
              <a:lnSpc>
                <a:spcPct val="8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нередко проводили линии на карте, исходя из собственных интересов, а не из расселения этносов. Из-за этого многие территории получили искусственные границы, разделившие родственные народы.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рубежи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колониальных администраций новые государства унаследовали неустойчивые пограничные линии. Это усилило территориальные претензии, приграничные конфликты и споры о принадлежности ресурсов, особенно в Африке и Азии.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Разделенные сообщества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 часто разрывал хозяйственные связи и традиционные маршруты обмена. В результате соседние группы оказались по разные стороны границы, что осложнило управление и межэтническое согласие.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эхо истории
</a:t>
            </a:r>
            <a:pPr algn="l" indent="0" marL="0">
              <a:lnSpc>
                <a:spcPct val="8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колониального периода видны и сегодня: от нестабильных границ до слабой интеграции отдельных регионов. Поэтому изучение политической карты помогает понять причины современных конфликтов и неравномерного развития.
</a:t>
            </a:r>
            <a:endParaRPr lang="en-US" sz="9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государства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влияет на рынок труда, внутренний спрос и масштаб городских агломераций. Поэтому демографический вес страны не менее важен, чем её площадь.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по населению государства сосредоточены в Азии, а высокий демографический потенциал усиливает их экономическое и политическое значение.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округление по последним доступным оценкам.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146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557" y="21911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04008"/>
            <a:ext cx="239100" cy="212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столицу политическим центром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концентрирует министерства, дипломатические представительства и главные государственные учреждения. Это повышает её роль как центра координации между регионами и национальными институтами.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обычно размещаются правительство, парламент и высшие суды. Именно здесь принимаются ключевые решения, определяющие внутреннюю политику, международные отношения и управление страной.
</a:t>
            </a:r>
            <a:endParaRPr lang="en-US" sz="972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граждан и внешнего мира столица служит узнаваемым образом страны. В ней сосредоточены памятники, официальные церемонии и пространства, где формируется политическая идентичность.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столицам обычно ведут главные магистрали, железные дороги и авиационные маршруты. Хорошая связность облегчает управление огромной территорией и поддерживает деловые контакты.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государства создавали новые столицы, чтобы уменьшить перегрузку старых центров и стимулировать развитие внутренних районов. Такой шаг укрепляет территориальное равновесие и национальную интеграцию.
</a:t>
            </a:r>
            <a:endParaRPr lang="en-US" sz="9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вместо одиночной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 и Африканский союз показывают, что совместные рынки усиливают переговорные позиции стран. Объединение помогает согласовывать тарифы, транспортные проекты и подходы к развитию территорий.
</a:t>
            </a:r>
            <a:endParaRPr lang="en-US" sz="89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сотрудничества и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СНГ, ЕС и НАТО по-разному организуют взаимодействие участников, но все они влияют на политическую карту. Такие союзы формируют новые центры влияния, общие стандарты и механизмы коллективных решений.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становятся проницаемее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Европейском союзе, АСЕАН и других блоках государственные рубежи не исчезают, но их значение меняется. Людям и товарам проще перемещаться, а соседние страны координируют правила и инфраструктуру.
</a:t>
            </a:r>
            <a:endParaRPr lang="en-US" sz="89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региональные объединения меняют карту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политическая карта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причины и последствия изменения государственных границ, статуса территорий и системы международных связей.
</a:t>
            </a:r>
            <a:endParaRPr lang="en-US" sz="973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и государственное устройство в крупных странах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одинаковые формы правления и устройства встречаются у государств с очень разными размерами и населением.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 не определяет форму правления: республики, монархии, федерации и унитарные государства встречаются в разных сочетаниях.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конституционному устройству государств; справочные данные ООН и Britannica.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стран по уровню экономического развития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доходов помогает увидеть не только богатые регионы, но и страны, которые быстро меняют положение благодаря промышленности, экспорту и росту 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государств относятся к среднему доходу; при этом экономическое влияние распределено неравномерно и сосредоточено в нескольких регионах.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Country and Lending Groups, 2024.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соседей делает страну важным участником региональных связей, транспортных маршрутов и вопросов безопасности на огромном евразийском пространстве.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справочные сведения о государственном устройстве и границах России.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сухопутных соседей у России в Европе и Азии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цифровые технологии уточняют политическую карту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обновления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позволяют быстро вносить изменения в границы, названия территорий и административное деление. Это особенно важно там, где политическая ситуация меняется часто.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точность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Земли помогает сверять карты с реальным положением дорог, поселений и линий разграничения. Благодаря этому уменьшается число ошибок в изображении территории.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
</a:t>
            </a:r>
            <a:pPr algn="l" indent="0" marL="0">
              <a:lnSpc>
                <a:spcPct val="8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сервисы и публичные картографические базы делают политическую карту доступной для школьников, исследователей и специалистов. Карта становится не статичной схемой, а постоянно обновляемым ресурсом.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инструмент анализа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спутниковых снимков с политическими границами помогает видеть спорные районы, приграничную инфраструктуру и изменения ландшафта. Это усиливает точность географического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меняется вместе с историей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показывает, как войны, союзы, распад государств и международное право формируют современный мир. Понимание этих процессов помогает читать карту как живую историю отношений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2026-06-03T00:36:23Z</dcterms:created>
  <dcterms:modified xsi:type="dcterms:W3CDTF">2026-06-03T00:36:23Z</dcterms:modified>
</cp:coreProperties>
</file>