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Толстой: жизнь, творчество, место в литературе XIX века
</a:t>
            </a:r>
            <a:endParaRPr lang="en-US" sz="2446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прозаик и драматург, соединивший историю, лирику и сатиру.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фоне перемен XIX века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жил в эпоху николаевской России, споров 1840–1860-х годов и реформ Александра II. На этом фоне особенно заметны его интерес к истории, независимость суждений и внимание к внутреннему миру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К. Толстом: 1817–1875.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А. К. Толстого
</a:t>
            </a:r>
            <a:endParaRPr lang="en-US" sz="277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Толстого соединял придворную службу, поездки по Европе и работу в разных жанрах.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повороты жизни последовательно расширяли его художественный кругозор и усиливали интерес к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семейная среда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вырос в старинной дворянской среде, где с ранних лет видел связь семьи с культурой и общественной службой. Это сформировало его интерес к истории и усадебному миру.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важной была воспитательная роль А. А. Перовской. Она поощряла чтение, открывала сыну литературу и поддерживала его гуманитарные склонности, которые позже определили выбор пути.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образование дало Толстому основательную гуманитарную подготовку и рано приучило его к чтению классиков, истории и поэзии.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при дворе познакомила его с официальной культурой и придворным этикетом, а также дала материал для наблюдений над характером эпохи.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 Германии, Италии и Франции расширили его художественный кругозор: он увидел европейскую архитектуру, живопись и памятники прошлого.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литературные связи с Гоголем, Тургеневым, Жуковским и петербургским кругом поддерживали интерес к слову и укрепляли творческие ориентиры.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путешествия, круг общения
</a:t>
            </a:r>
            <a:endParaRPr lang="en-US" sz="26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творческий путь А. К. Толстого
</a:t>
            </a:r>
            <a:endParaRPr lang="en-US" sz="219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биографии, определившие направление его литературы.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соединяет романтическую образность с классической строгостью формы, поэтому внешняя простота его стихов скрывает сильное эмоциональное напряжение.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лирики — любовь, природа, память, одиночество и внутренняя свобода; эти мотивы раскрываются без прямых назиданий.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Толстого отличаются музыкальностью, ясным синтаксисом и точной рифмой, благодаря чему они легко запоминаются и звучат цельно.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Лирика: главные темы и художественные особенности
</a:t>
            </a:r>
            <a:endParaRPr lang="en-US" sz="20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образ идеального чувства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любовных стихах Толстого особенно важны духовная близость, верность и высокий тон переживания. Чувство у него часто связано с памятью о прошлом и мечтой о недостижимом идеале.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любовь окрашена печалью: расставание, утрата и невозможность полного счастья придают стихам трагическую глубину и делают их особенно искренними.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2101451"/>
            <a:ext cx="4646100" cy="1113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и их художественная роль.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7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К. Толстого и их жанровая принадлежность.
</a:t>
            </a:r>
            <a:endParaRPr lang="en-US" sz="717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А. К. Толстого и их жанры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свободно работал в нескольких жанрах, сохраняя точность исторического взгляда и выразительность художественной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эпоху Ивана Грозного как время страха, насилия и нравственного разлома, где личная честь сталкивается с произволом власти.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опирался на летописи, исторические сведения и детали древнерусского быта, чтобы сделать мир Москвы XVI века ярким и убедительным.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героя писатель размышляет о верности, достоинстве и цене исторических потрясений для человека и народа.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«Князь Серебряный»: исторический роман о XVI веке
</a:t>
            </a:r>
            <a:endParaRPr lang="en-US" sz="20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трёх исторических драм А. К. Толстого: «Смерть Иоанна Грозного», «Царь Фёдор Иоаннович», «Царь Борис».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драматургия Толстого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пьесах исторический сюжет служит проверкой нравственного выбора, а не только воссозданием прошлого.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напряжение связано с властью-тиранией; далее Толстой углубляет психологию правителя и тему исторической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трилогии — конец династии Рюриковичей и начало Смуты. Толстой показывает, как ослабление власти разрушает государственный порядок и обостряет нравственные противоречия.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о русской истории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строятся не только на внешнем конфликте, но и на внутреннем переживании героев. Совесть, страх, сомнение и чувство долга становятся движущими силами действия.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лица у Толстого не превращаются в схемы. Он стремится к психологической достоверности, поэтому каждый персонаж сохраняет человеческую сложность и индивидуальный голос.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объединяет точность исторической детали, трагический масштаб и выразительный сценический язык. Именно поэтому она стала одним из заметных достижений русской драматургии XIX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Козьма Прутков как сатирический образ
</a:t>
            </a:r>
            <a:endParaRPr lang="en-US" sz="2775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Афористическая маска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Козьма Прутков говорит коротко, уверенно и назидательно, словно предлагает готовые истины. Но за этой серьёзностью скрыта насмешка над самоуверенной «мудростью», которая звучит веско, а по сути ничего не объясняет и не знает меры.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Пародия на служебный разум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сатирических текстах высмеивается чиновная логика, где форма важнее смысла. Нарочито официальный тон, повторяющиеся штампы и псевдологические рассуждения превращают «умное» высказывание в комическую сцену, узнаваемую и сегодня.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которая остаётся точной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Пруткова действует не грубой насмешкой, а тонким смещением смысла. Читатель видит знакомые признаки пустословия, потому что смешное строится на чрезмерной серьёзности, преувеличении и точном попадании в человеческие слабости.
</a:t>
            </a:r>
            <a:endParaRPr lang="en-US" sz="13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тексты Толстого показывают, как разные речевые маски разоблачают общественные пороки.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произведения А. К. Толстого и цикл Козьмы Пруткова.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сатиры А. К. Толстого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Толстого точна по наблюдению и сдержанна по тону: она не обличает напрямую, а заставляет увидеть несоответствие между словами и смыслом.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и национальная история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истоки
</a:t>
            </a:r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старине и усадебной культуре помог Толстому увидеть историю как живую традицию, а не набор дат. Отсюда внимание к обрядам, речи и бытовым деталям прошлого.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Ивана Грозного
</a:t>
            </a:r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XVI веке особенно заметны темы власти, страха и нравственного выбора. История становится у него драмой личности и государства, а не только хроникой событий.
</a:t>
            </a:r>
            <a:endParaRPr lang="en-US" sz="993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кризисы усилили его интерес к ответственности правителя и цене внутреннего распада. Толстой показывает, что политическая нестабильность всегда имеет человеческое и моральное измерение.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Обращаясь к русской истории, Толстой сохранял самостоятельность художника. Его тексты точны в деталях, но не превращаются в публицистику: прошлое у него звучит как живая нравственная проблема.
</a:t>
            </a:r>
            <a:endParaRPr lang="en-US" sz="9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жанров в творчестве А. К. Толстого на основе школьного литературного обзора.
</a:t>
            </a:r>
            <a:endParaRPr lang="en-US" sz="73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творчества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палитра Толстого особенно широка: он свободно переходил от камерной лирики к крупным историческим формам.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составляет основу его наследия, но именно исторические жанры и драма определили его устойчивое место в литературе.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писал звучно и точно: его стихи легко запоминаются благодаря мелодике, чёткому ритму и продуманной звуковой организации. Даже простая фраза у него сохраняет внутреннюю выразительность.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он соединял романтический образный строй с классической уравновешенностью. Отсюда — ясность композиции, отсутствие лишней риторики и ощущение благородной меры в каждом стихотворении.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драме важны историческая конкретность и правдоподобная речь персонажей. Толстой внимательно выстраивал конфликт так, чтобы он вытекал из характеров и обстоятельств, а не из внешнего эффекта.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язык отличается сдержанностью и точностью. Он избегал пышности ради пышности, поэтому даже эмоциональные сцены звучат убедительно и естественно, без искусственного нажима.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и язык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память о писателе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в Красном Роге
</a:t>
            </a:r>
            <a:pPr algn="l" indent="0" marL="0">
              <a:lnSpc>
                <a:spcPct val="115000"/>
              </a:lnSpc>
              <a:buNone/>
            </a:pPr>
            <a:r>
              <a:rPr lang="en-US" sz="1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Толстой тяжело болел и жил главным образом в Красном Роге. Несмотря на болезнь, он продолжал работать над стихами и отдельными замыслами, не прерывая творческой сосредоточенности.
</a:t>
            </a:r>
            <a:endParaRPr lang="en-US" sz="1578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литературная репутация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в 1875 году Красный Рог стал местом памяти, связанным с его именем. Постепенно укрепилось представление о Толстом как о писателе редкой жанровой широты и цельности.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Толстой важен для русской литературы
</a:t>
            </a:r>
            <a:endParaRPr lang="en-US" sz="2231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его художественного влияния: от точного историзма к устойчивым темам чести, власти и личного выбора.
</a:t>
            </a:r>
            <a:endParaRPr lang="en-US" sz="10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Толстой: писатель исторической памяти и высокой формы
</a:t>
            </a:r>
            <a:endParaRPr lang="en-US" sz="1942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Толстой показал, что история в литературе может быть не фоном, а живым испытанием совести, силы и достоинства. В этом его непреходящая значимость.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2026-05-19T20:54:39Z</dcterms:created>
  <dcterms:modified xsi:type="dcterms:W3CDTF">2026-05-19T20:54:39Z</dcterms:modified>
</cp:coreProperties>
</file>