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промышленности строительных материалов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почему заводы стройматериалов стоят именно здесь, а не в другом месте.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размещаются заводы строительных материалов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 делают дома, дороги и мосты. География отрасли объясняет, почему заводы ставят у карьеров, городов, портов и электростанций.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входят в отрасль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278700" y="1520375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 и бетон нужны почти на каждой стройке, потому что из них делают прочные основания, стены и конструкции. Их производство особенно чувствительно к массе сырья и расстояниям.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8700" y="1194850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 и бетон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58000" y="4602000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нужен для дорог, дворов и аэродромов. Его делают там, где смесь можно быстро доставить на стройку, пока она не остыла.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558000" y="4276475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2738175" y="3831594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 и известь получают из природных пород после дробления и обжига. Эти материалы обычно перевозят недалеко, поэтому заводы тянутся к сырьевым районам.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38175" y="3506069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 и известь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918350" y="3061188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требует чистого песка, соды и очень высокой температуры. Для таких заводов важны качественное сырьё, энергия и удобные пути доставки готовой продукции.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918350" y="2735663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1098525" y="2290781"/>
            <a:ext cx="53088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 керамика используют глины и обжиг, поэтому зависят от месторождений и топлива. Такие предприятия часто обслуживают ближайшие города и посёлки.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098525" y="1965256"/>
            <a:ext cx="53088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 керамика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9725" y="3060163"/>
            <a:ext cx="3808800" cy="158080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Цемент: сырьё и размещение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расстояние от карьера до завода, тем дешевле и быстрее выпуск продукции. Для отрасли, где важны большие объёмы, это решающий фактор.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на доставке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Цемент делают из известняка, глины и добавок, которые сначала дробят, а затем обжигают в печах. Поэтому производство особенно зависит от близости сырья.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цемента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часто размещают рядом с карьерами и удобными подъездными путями. Это помогает снизить расходы на перевозку тяжёлого сырья и полуфабрикатов.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близость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 керамика: глины и печи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 керамика производят из глин, суглинков и воды. Поэтому первое условие для завода — наличие подходящего местного сырья рядом с площадкой.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подходящее сырьё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зависит не только от сырья, но и от спроса. Чем активнее строится район, тем выгоднее открыть там производство керамики и кирпича.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стройку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и средние заводы часто строят возле городов и крупных посёлков. Так удобнее снабжать стройки и сокращать дальние перевозки готового кирпича.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рынку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обжига требуются газ или электричество. Если энергия подаётся стабильно, предприятие может работать без остановок и выпускать продукцию одинакового качества.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энергия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Стекло: песок, кварц и высокая температура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стекла нужны кварцевый песок, сода и известняк. Сырьё должно быть чистым, потому что даже небольшие примеси ухудшают качество прозрачного стекла.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сырьё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Плавка проходит при очень высокой температуре, поэтому стекольным заводам нужна надёжная энергия. Остановка печи приводит к потерям и сложному перезапуску.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энергозатраты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предприятия часто ставят у крупных транспортных узлов. Это помогает быстро получать сырьё и отправлять готовую продукцию на большие расстояния.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логистика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Стекольные заводы ориентируются на крупных потребителей: строительные фирмы, производителей тары и торговые центры. Так легче обеспечить постоянный сбыт.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потребители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9725" y="3060163"/>
            <a:ext cx="3808800" cy="158080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 и известь: сырьевые районы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районы особенно выгодны для таких предприятий, потому что готовая продукция и полуфабрикаты легче доставляются на короткие расстояния.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перевозки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 и известь получают из природных пород после дробления и обжига. Поэтому заводы обычно стоят рядом с месторождениями гипса и известняка.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породами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материалы нужны для штукатурок, растворов и отделки. Чем ближе производство к сырью, тем меньше затрат на перевозку и хранение.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строительства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Бетон: местное производство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Бетонные заводы смешивают цемент, песок, щебень и воду. Главная особенность — все компоненты нужно быстро подать на производство и сразу использовать.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смеси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980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такие предприятия помогают быстро снабжать дома, мосты и дороги. Близость к потребителю сокращает время доставки и снижает цену работ.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80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стройкам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028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Щебень и песок тяжёлые, поэтому их трудно возить далеко. Из-за этого бетонные узлы обычно размещают рядом с карьерами или стройками.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028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материалы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Асфальт: дороги и короткие перевозки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4347450" y="1627925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делают из битума, щебня и песка. Смесь должна попасть на стройку тёплой, иначе она теряет нужные свойства.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347450" y="1322350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успеть быстро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347450" y="2918729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асфальтовые заводы выгодно ставить у магистралей и крупных дорожных объектов. Так техника тратит меньше времени на перевозку смеси.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347450" y="2613154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дорогами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347450" y="4209533"/>
            <a:ext cx="39234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размещение особенно удобно при ремонте трасс, дворов и аэродромов. Чем короче путь до объекта, тем надёжнее укладка покрытия.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347450" y="3903958"/>
            <a:ext cx="39234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дорожных работ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цемента важен очень горячий обжиг: поэтому заводы ищут сырьё рядом с печами и экономят на перевозке тяжёлой массы.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1450 °C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температура, при которой в цементных печах обжигают клинкер.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факт: обжиг клинкера в цементных печах.
</a:t>
            </a:r>
            <a:endParaRPr lang="en-US" sz="11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ключевых канала доставки — железная дорога, порт и автотрасса — определяют, где выгодно строить заводы и откуда везти тяжёлое сырьё.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канала доставки формируют промышленные узлы.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транспортной географии промышленности строительных материалов.
</a:t>
            </a:r>
            <a:endParaRPr lang="en-US" sz="9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Обжиг клинкера идёт при температурах около этой отметки, поэтому заводам нужны надёжные источники топлива и электроэнергии.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1450 °C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настолько нагревают печи при производстве цемента.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Cement; технологические описания производства цемента.
</a:t>
            </a:r>
            <a:endParaRPr lang="en-US" sz="9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задачи воды на заводе — замес, охлаждение и пылеподавление. Без устойчивого водоснабжения производство и очистка работают хуже.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делают воду обязательным ресурсом.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схемы производства строительных материалов.
</a:t>
            </a:r>
            <a:endParaRPr lang="en-US" sz="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классов санитарной защиты показывают, насколько далеко должен быть завод от жилья. Чем выше воздействие, тем строже ограничения и больше меры защиты.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классов санитарной защиты используют для разных предприятий.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СанПиН 2.2.½.1.1.1200-03 «Санитарно-защитные зоны и санитарная классификация предприятий».
</a:t>
            </a:r>
            <a:endParaRPr lang="en-US" sz="9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людей мира живут в городах, поэтому предприятия часто ставят ближе к потребителю, но за пределами жилой застройки.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городах.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2022.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350" y="1384355"/>
            <a:ext cx="4006500" cy="16119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681" y="1384355"/>
            <a:ext cx="4006500" cy="161199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1350" y="3051025"/>
            <a:ext cx="40065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районы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1350" y="3516500"/>
            <a:ext cx="40065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сырьевых районах заводы стоят рядом с карьерами: так дешевле добывать и перевозить известняк, глину, песок и щебень. Здесь важны не витрины и офисы, а запасы породы, подъездные пути и возможность работать круглый год.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754681" y="3051025"/>
            <a:ext cx="40065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транспортные узлы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54681" y="3516500"/>
            <a:ext cx="40065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агломерациях и портовых узлах развиваются бетонные узлы, терминалы и переработка готовых смесей. Тут решают спрос, доставка на стройки и быстрый оборот продукции, потому что строительный рынок почти всегда рядом.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отрасль «собирается» на карте
</a:t>
            </a:r>
            <a:endParaRPr lang="en-US" sz="3100" dirty="0"/>
          </a:p>
        </p:txBody>
      </p:sp>
      <p:sp>
        <p:nvSpPr>
          <p:cNvPr id="14" name="Text 5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 для завода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площадки по сырью, транспорту, энергии и удалённости от жилья.
</a:t>
            </a:r>
            <a:endParaRPr lang="en-US" sz="16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64432"/>
            <a:ext cx="5133600" cy="21062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карте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быстро связать карту и факторы размещения: где сырьё ближе, где нужен транспорт, а где важнее расстояние до жилья.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побеждает самый удобный и дешёвый ресурс или путь доставки.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размещению предприятий строительных материалов.
</a:t>
            </a:r>
            <a:endParaRPr lang="en-US" sz="12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925" y="3353650"/>
            <a:ext cx="504000" cy="50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2149" y="3404050"/>
            <a:ext cx="504000" cy="40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48512" y="3353050"/>
            <a:ext cx="442050" cy="505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0612" y="1437175"/>
            <a:ext cx="504000" cy="504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6974" y="1436575"/>
            <a:ext cx="442050" cy="505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факторов, которые двигают отрасль
</a:t>
            </a:r>
            <a:endParaRPr lang="en-US" sz="3100" dirty="0"/>
          </a:p>
        </p:txBody>
      </p:sp>
      <p:sp>
        <p:nvSpPr>
          <p:cNvPr id="16" name="Text 2"/>
          <p:cNvSpPr txBox="1"/>
          <p:nvPr/>
        </p:nvSpPr>
        <p:spPr>
          <a:xfrm>
            <a:off x="392925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определяет первую точку на карте: заводы тянутся к известняку, глине, песку и щебню, потому что тяжёлые породы дорого возить на большие расстояния.
</a:t>
            </a:r>
            <a:endParaRPr lang="en-US" sz="1160" dirty="0"/>
          </a:p>
        </p:txBody>
      </p:sp>
      <p:sp>
        <p:nvSpPr>
          <p:cNvPr id="17" name="Text 3"/>
          <p:cNvSpPr txBox="1"/>
          <p:nvPr/>
        </p:nvSpPr>
        <p:spPr>
          <a:xfrm>
            <a:off x="1049175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рядом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42149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создают спрос на цемент, бетон и асфальт, но требуют безопасной дистанции от жилых кварталов. Так формируются промышленные окраины и индустриальные зоны.
</a:t>
            </a:r>
            <a:endParaRPr lang="en-US" sz="1107" dirty="0"/>
          </a:p>
        </p:txBody>
      </p:sp>
      <p:sp>
        <p:nvSpPr>
          <p:cNvPr id="19" name="Text 5"/>
          <p:cNvSpPr txBox="1"/>
          <p:nvPr/>
        </p:nvSpPr>
        <p:spPr>
          <a:xfrm>
            <a:off x="6898399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потребителю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3317537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 и трассы сокращают стоимость доставки и ускоряют поставки на стройки. Поэтому транспортные узлы часто превращаются в промышленные центры.
</a:t>
            </a:r>
            <a:endParaRPr lang="en-US" sz="1107" dirty="0"/>
          </a:p>
        </p:txBody>
      </p:sp>
      <p:sp>
        <p:nvSpPr>
          <p:cNvPr id="21" name="Text 7"/>
          <p:cNvSpPr txBox="1"/>
          <p:nvPr/>
        </p:nvSpPr>
        <p:spPr>
          <a:xfrm>
            <a:off x="3973787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400" dirty="0"/>
          </a:p>
        </p:txBody>
      </p:sp>
      <p:sp>
        <p:nvSpPr>
          <p:cNvPr id="22" name="Text 8"/>
          <p:cNvSpPr txBox="1"/>
          <p:nvPr/>
        </p:nvSpPr>
        <p:spPr>
          <a:xfrm>
            <a:off x="4780612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шум и выбросы ограничивают размещение заводов возле жилья. Современные фильтры и закрытые склады помогают снижать воздействие на окружающую среду.
</a:t>
            </a:r>
            <a:endParaRPr lang="en-US" sz="1130" dirty="0"/>
          </a:p>
        </p:txBody>
      </p:sp>
      <p:sp>
        <p:nvSpPr>
          <p:cNvPr id="23" name="Text 9"/>
          <p:cNvSpPr txBox="1"/>
          <p:nvPr/>
        </p:nvSpPr>
        <p:spPr>
          <a:xfrm>
            <a:off x="5436862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400" dirty="0"/>
          </a:p>
        </p:txBody>
      </p:sp>
      <p:sp>
        <p:nvSpPr>
          <p:cNvPr id="24" name="Text 10"/>
          <p:cNvSpPr txBox="1"/>
          <p:nvPr/>
        </p:nvSpPr>
        <p:spPr>
          <a:xfrm>
            <a:off x="185599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печей и сушильных линий нужны стабильные газ, электричество и тепло. Без надёжной энергии производство становится дорогим и рискованным.
</a:t>
            </a:r>
            <a:endParaRPr lang="en-US" sz="1132" dirty="0"/>
          </a:p>
        </p:txBody>
      </p:sp>
      <p:sp>
        <p:nvSpPr>
          <p:cNvPr id="25" name="Text 11"/>
          <p:cNvSpPr txBox="1"/>
          <p:nvPr/>
        </p:nvSpPr>
        <p:spPr>
          <a:xfrm>
            <a:off x="251224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заводы стоят именно здесь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промышленности строительных материалов показывает простое правило: заводы ставят там, где сырьё, энергия, транспорт и экологические условия складываются в выгодное решение.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2026-07-27T00:54:21Z</dcterms:created>
  <dcterms:modified xsi:type="dcterms:W3CDTF">2026-07-27T00:54:21Z</dcterms:modified>
</cp:coreProperties>
</file>