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сцепленных генов: почему некоторые признаки передаются вместе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 одной хромосоме наследуются не случайно.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описал независимое расхождение признаков, но опыт Моргана показал: гены одной хромосомы часто передаются как единая группа, а кроссинговер создаёт новые сочетания аллелей.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Менделя к хромосомам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сцепление нарушает независимое наследование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хромосома — один путь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расположены на одной хромосоме, они обычно попадают в одну гамету вместе. Поэтому наследование таких признаков отклоняется от случайного комбинирования.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имеет значение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локусы друг к другу, тем труднее кроссинговеру разорвать их связь. Поэтому тесно расположенные гены проявляют более выраженное сцепление.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разрывает связь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обмен участками между гомологичными хроматидами создаёт новые сочетания аллелей. Именно так появляются рекомбинантные классы потомства.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сочетания преобладают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обмена нет, сохраняются исходные комбинации аллелей. В потомстве чаще встречаются родительские варианты, а рекомбинанты становятся заметны лишь при анализе больших выборок.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картирования используют долю рекомбинантных потомков: она растёт по мере удаления локусов друг от друга.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зависимость: 1% рекомбинации ≈ 1 сМ.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расстояние, тем выше рекомбинация; около 50% сцепление по результатам скрещивания уже не различимо.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рекомбинации и расстояние между генами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25" y="1299100"/>
            <a:ext cx="4158000" cy="316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основа сцепления генов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совокупность генов, локализованных в одной хромосоме. Они наследуются совместно чаще, чем гены из разных хромосом, потому что физически связаны общей молекулой ДНК.
</a:t>
            </a:r>
            <a:endParaRPr lang="en-US" sz="1114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гомологов несёт одинаковый набор генов, но их аллели могут различаться. Именно поэтому в потомстве возможны как исходные, так и новые комбинации признаков.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происходит между несестринскими хроматидами в профазе I мейоза. Обмен участками разрывает сцепление и создаёт рекомбинантные хромосомы, которые затем попадают в гаметы.
</a:t>
            </a:r>
            <a:endParaRPr lang="en-US" sz="10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сцепления к появлению потомков с новыми сочетаниями признаков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событий от мейоза до образования родительских и рекомбинантных классов.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анализирующий скрещивания на дрозофиле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фенотипы повторяют исходные комбинации, а какие возникли после кроссинговера.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родительских классов и редкость рекомбинантов указывают на сцепление генов и позволяют оценить расстояние между ними.
</a:t>
            </a:r>
            <a:endParaRPr lang="en-US" sz="1287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и рекомбинантные классы потомства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рекомбинация достигает этого уровня, связь генов практически не выявляется, хотя они могут находиться в одной хромосоме.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предел, после которого локусы по результатам скрещивания выглядят несцепленными.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наследственности; учебный порог различимости сцепления.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соседние гены на карте расположены ближе, чем дальние пары. Единица измерения связана с частотой кроссинговера.
</a:t>
            </a:r>
            <a:endParaRPr lang="en-US" sz="118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генетическая карта; 1% рекомбинации ≈ 1 сМ.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отражает порядок локусов и их относительную удалённость, но двойные кроссинговеры могут занижать наблюдаемую рекомбинацию.
</a:t>
            </a:r>
            <a:endParaRPr lang="en-US" sz="1113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карта: относительные расстояния между локусами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опыты Моргана стали поворотным моментом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выбрал дрозофилу не случайно: её жизненный цикл короток, потомство многочисленно, а хромосом немного. Это позволило быстро сравнивать поколения и замечать устойчивые отклонения от ожидаемого расщепления признаков. Именно на таком материале сцепление стало наглядным и убедительным.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Дрозофила как идеальный объект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потомство не укладывается в схему Менделя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учитывали окраску тела, цвет глаз и форму крыльев. Часть сочетаний появлялась заметно чаще других, а редкие варианты указывали на кроссинговер. Такой результат показал, что гены могут быть физически связаны в одной хромосоме.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теории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скрещиваний на дрозофиле связали наследование признаков с поведением хромосом в мейозе. Так была укреплена хромосомная теория наследственности, а сцепление генов стало не исключением, а закономерностью, которую можно измерять и использовать в картировании.
</a:t>
            </a:r>
            <a:endParaRPr lang="en-US" sz="9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как способ выявления сцепления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партнёров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Гетерозиготную особь скрещивают с рецессивной гомозиготой, чтобы скрытые аллели стали видны в потомстве. Такой приём особенно удобен для проверки, наследуются ли признаки совместно.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сцепления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сцеплении родительские сочетания встречаются заметно чаще рекомбинантных. Чем ближе локусы расположены на хромосоме, тем сильнее этот перекос и тем меньше доля обменов.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не сцеплены, четыре фенотипических класса появляются примерно в равных долях — по 25% каждый. Это соответствует независимому расхождению хромосом и аллелей.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потомков позволяет не только обнаружить сцепление, но и оценить частоту кроссинговера. По ней судят о примерном расстоянии между генами и строят карту хромосомы.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законов Менделя и хромосомной теории наследственности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распределение потомства в зависимости от положения генов и частоты кроссинговера.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классы потомства распределены неравномерно, это указывает на сцепление генов. Чем меньше рекомбинантов, тем ближе локусы находятся друг к другу.
</a:t>
            </a:r>
            <a:endParaRPr lang="en-US" sz="1056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 и сцепление: сравнение результатов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и половые хромосомы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сцепления с полом помогает объяснять семейные случаи наследственных болезней и заранее оценивать риск их передачи. Это особенно важно для генетического консультирования.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 у 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может быть носительницей изменённого аллеля и не иметь внешних проявлений признака. Однако именно она способна передать его сыновьям и дочерям.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болеют чаще мужчины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женщин две X-хромосомы, и нормальный аллель нередко маскирует мутантный. У мужчин такой «страховки» нет, поэтому дальтонизм и гемофилия встречаются у них заметно чаще.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 X-хромосоме, наследуются особым образом, потому что у мужчин одна X-хромосома. Поэтому рецессивный аллель сразу проявляется в фенотипе, если не имеет второго варианта.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большом расстоянии между локусами возможны повторные кроссинговеры, которые скрывают истинное число обменов. Поэтому наблюдаемая рекомбинация перестаёт расти выше предела.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зависимости частоты рекомбинации от расстояния между локусами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 означает не отсутствие сцепления в хромосоме, а утрату различимой связи в потомстве. После этого гены по результату скрещивания ведут себя как несцепленные.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частота рекомбинации не превышает 50%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порядок генов на хромосоме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Трёхточечный анализ по результатам анализирующего скрещивания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генетического картирования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кроссинговера зависит не только от расстояния между генами, но и от особенностей конкретного участка хромосомы. Поэтому одинаковая карта не всегда точно отражает реальную вероятность обмена.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центромер рекомбинация обычно подавлена, а на плечах хромосом происходит чаще. Такие различия создают «горячие» и «холодные» зоны кроссинговера.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обмены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и множественные кроссинговеры уменьшают число заметных рекомбинантов. Из-за этого истинная удалённость генов может быть больше, чем показывает обычный подсчёт потомства.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рекомбинации меняется у разных видов, а иногда и у разных половых клеток одного организма. Поэтому результаты картирования всегда нужно сопоставлять с конкретным объектом исследования.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сцепления в селекции и медицине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близко расположенные гены позволяют удерживать полезные сочетания признаков в одном потомстве. Если нужные аллели находятся на одной хромосоме, их легче передавать как единый блок, не теряя ценного признака при скрещивании. Это особенно важно при выведении сортов и пород с устойчивыми качествами.
</a:t>
            </a:r>
            <a:endParaRPr lang="en-US" sz="1124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удачную комбинацию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ген болезни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анализ сцепления помогает связать наследственное заболевание с участком хромосомы и сузить поиск мутации. Затем исследователи сравнивают гены-кандидаты и определяют, какой из них связан с нарушением. Так генетическая карта становится инструментом диагностики и научного поиска.
</a:t>
            </a:r>
            <a:endParaRPr lang="en-US" sz="11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на рекомбинацию влияет не один параметр, а их сочетание. Поэтому одинаковые гены могут вести себя по-разному в разных хромосомных условиях.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факторов, влияющих на рекомбинацию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имеют расстояние, участки с высокой рекомбинацией и положение локусов. Остальные факторы смещают частоту кроссинговера, делая её менее предсказуемой.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частоту кроссинговера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7762"/>
            <a:ext cx="4365000" cy="18551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генетики, хромосомная теория наследственности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связать наблюдаемые результаты скрещивания с поведением хромосом в мейозе и построением генетических карт.
</a:t>
            </a:r>
            <a:endParaRPr lang="en-US" sz="1207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показывает положение генов, кроссинговер объясняет отклонения от него, а сантиморган переводит наблюдения в измеримую генетическую карту.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 и их значение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генов: главный вывод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Сцепленные гены чаще наследуются вместе, потому что находятся в одной хромосоме, но кроссинговер создаёт рекомбинанты и позволяет оценивать расстояния между локусами. Именно так теория превращается в рабочий инструмент генетики.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2026-06-01T16:55:23Z</dcterms:created>
  <dcterms:modified xsi:type="dcterms:W3CDTF">2026-06-01T16:55:23Z</dcterms:modified>
</cp:coreProperties>
</file>