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 и основные направления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 роль и судьбу края в пожарищах мировой и отечественной войн.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контекст: глобальный масштаб и локальные последствия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мировая война охватила более 60 стран, включая СССР, где Великая Отечественная стала решающим фронтом борьбы против фашизма. Для края это время разрушений, мобилизации и коренных социальных перемен.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накануне войны: ключевые характеристики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войны в нашем крае проживало около двух миллионов человек, формируя значительный человеческий потенциал для экономики и обороны.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была преимущественно сельскохозяйственной — более 60% занято в аппарелях сельхозпроизводства, около 30% — в лёгкой промышленности, поддерживающей жизненный уровень.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 занимал важное стратегическое положение как связующее звено на транспортных маршрутах между большими городами Советского Союза, что делало его значимым логистическим узлом.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906775"/>
            <a:ext cx="27726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Оккупация: масштаб разрушений и людские утраты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71755" y="2503425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лета 1941 года регион был оккупирован на 18 месяцев, в ходе чего было уничтожено 60% промышленных объектов. Значительное число поселений подверглось полному или частичному сожжению, разрушая инфраструктуру и дома.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Погибли свыше 11 тысяч мирных жителей, а утрата ценнейших культурных памятников стала невосполнимой потерей для наследия края, затронув всю общественную и культурную сферу.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местных жителей сформировано 12 боевых подразделений, включая добровольческие резервы и вспомогательные формирования.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Мобилизация населения и военная организация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Мобилизация охватила значительную часть населения и обеспечила активное участие края в военных действиях.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военные архивы, июнь 1941 г.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Герои-фронтовики нашего края: примеры славы и памяти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Алексей Смирнов — ас воздушного боя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Лётчик Алексей Смирнов прославился многими сотнями успешных вылетов и отражением вражеской авиации. Его подвиги отмечены орденами и званием Героя Советского Союза.
</a:t>
            </a:r>
            <a:endParaRPr lang="en-US" sz="970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Сидоров — командир, вдохновлявший бойцов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руководством Сидорова сформировано несколько эффективных бойцовских подразделений. Его имя увековечено в названии центральной улицы областного центра.
</a:t>
            </a:r>
            <a:endParaRPr lang="en-US" sz="937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 «Защитникам Родины» — символ благодарности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региона установлен памятник, напоминающий о героизме всех защитников, отражая народную признательность и уважение к их подвигам во имя Отечества.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депортаций и принудительного труда: тяжелые страницы истории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депортации детей и взрослых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Оккупационные власти вывезли почти 9500 жителей региона, включая несовершеннолетних, нанося непоправимый ущерб семьям и демографии края.
</a:t>
            </a:r>
            <a:endParaRPr lang="en-US" sz="926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Военнопленные и принудительный труд за границей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военнопленных и местных жителей на работы в Германию сопровождалось тяжелыми условиями и существенным числом жертв среди трудящихся.
</a:t>
            </a:r>
            <a:endParaRPr lang="en-US" sz="821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погибших в лагерях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4000 человек не вернулись из концлагерей и лагерей принудительного труда, что зафиксировано в архивах Мемориального центра Холокоста, сохраняющая историческую правду.
</a:t>
            </a:r>
            <a:endParaRPr lang="en-US" sz="926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Голод и быт в условиях оккупации: повседневная борьба населения
</a:t>
            </a:r>
            <a:endParaRPr lang="en-US" sz="1726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Критический продовольственный дефицит зимы 1941/42 года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взрослых ограничивался 200 граммами хлеба в сутки, при поддержке Красного Креста массово организовывались пункты питания для населения.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Взаимопомощь и социальные инициативы в условиях лишений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и сельские жители объединялись в общественные столовые и организации по сбору тёплых вещей для детей, поддерживая друг друга в суровые времена.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383201"/>
            <a:ext cx="4418400" cy="13839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процент разрушений и количество восстановленных предприятий в пяти крупных городах после окончания боёв. В целом регион достиг средних показателей динамичного восстановления.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самых разрушенных городов региона после войны (по состоянию на 1945 г.)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войны в среднем восстановлено около 65% производственной и жилой инфраструктуры, что свидетельствует об эффективных послевоенных усилиях.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архивы 1945 года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Трудовой фронт тыла: вклад женщин и подростков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971750" y="1869325"/>
            <a:ext cx="33378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и молодёжь заменяли ушедших на фронт мужчин, обеспечивали непрерывность производства на заводах и в сельском хозяйстве, играя незаменимую роль в обороне страны.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007300" y="1869325"/>
            <a:ext cx="33378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1943 году в регионе открыты 15 новых цехов оборонной промышленности, коллективы заводов перевыполняли планы на 130–150%, демонстрируя высокую мобилизацию и организационную дисциплину.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2225050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эвакуации и создание лагерей
</a:t>
            </a:r>
            <a:pPr algn="l" indent="0" marL="0">
              <a:lnSpc>
                <a:spcPct val="115000"/>
              </a:lnSpc>
              <a:buNone/>
            </a:pPr>
            <a:r>
              <a:rPr lang="en-US" sz="4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приближения фронта с территории региона в 1942 году эвакуировали более 40 тысяч человек. Для размещения переселенцев оборудовали 8 специализированных лагерей, обеспечивая условия временного проживания и помощь.
</a:t>
            </a:r>
            <a:endParaRPr lang="en-US" sz="859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 эвакуация населения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775200" y="3255775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гражданской обороны
</a:t>
            </a:r>
            <a:pPr algn="l" indent="0" marL="0">
              <a:lnSpc>
                <a:spcPct val="115000"/>
              </a:lnSpc>
              <a:buNone/>
            </a:pPr>
            <a:r>
              <a:rPr lang="en-US" sz="4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гражданской обороны включала противовоздушные укрытия и обучение детей правилам безопасности. Добровольные санитарные дружины активно участвовали в оказании первой помощи и подготовке населения к чрезвычайным ситуациям.
</a:t>
            </a:r>
            <a:endParaRPr lang="en-US" sz="85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Партизанское движение и подполье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Подпольные организации и партизанские отряды численностью около 1200 человек действовали на оккупированной территории. Они проводили диверсии на железнодорожных магистралях, что затрудняло снабжение противника.
</a:t>
            </a:r>
            <a:endParaRPr lang="en-US" sz="934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подполья разрушали склады, собирали разведданные для Красной Армии. Несмотря на риски ареста и репрессий, сопротивление стало важной составляющей борьбы с оккупантами.
</a:t>
            </a:r>
            <a:endParaRPr lang="en-US" sz="934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эвакуированных заводов и госпиталей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регионе разместили 10 эвакуированных предприятий из западных областей, что способствовало росту промышленного производства. Это обеспечило рабочими местами тысячи жителей и укрепило оборонный потенциал.
</a:t>
            </a:r>
            <a:endParaRPr lang="en-US" sz="916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приёма и размещения 7 военных госпиталей позволила эффективно лечить раненых бойцов. С 1942 года территория стала важным узлом по распределению продовольствия и военных грузов к фронту.
</a:t>
            </a:r>
            <a:endParaRPr lang="en-US" sz="934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составляли свыше 60% рабочих, молодежь активно включилась в производство. Сельское хозяйство также было приспособлено для поддержки фронта с концентрацией на увеличении урожая.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региона в годы войны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отражают значительный рост промышленного производства региона, обусловленный мобилизацией ресурсов и перераспределением труда в условиях войны.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статистические отчёты, 1945 год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образования в военный период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разрушения и дефицит кадров, школы продолжали работать, обеспечивая базовое образование детям в регионе. Часто уроки проводились в адаптированных помещениях.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рабочих и подростков организовывались вечерние курсы, позволяющие компенсировать перебои в обучении и повысить квалификацию в условиях военного времени.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статистике 1943 года, несмотря на военные реалии, почти 83% детей региона имели возможность посещать школу и поддерживать образовательный уровень.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Введены ускоренные программы обучения, чтобы максимизировать охват и помочь молодёжи быстро освоить необходимые знания.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жизнь и патриотическая пропаганда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Агитационные плакаты вдохновляют население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2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регионе активно распространялись агитационные плакаты с патриотическими лозунгами. Они поддерживали дух сопротивления и усиливали национальное единство среди всех слоёв населения.
</a:t>
            </a:r>
            <a:endParaRPr lang="en-US" sz="871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культурные мероприятия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Проводились концерты, митинги и литературные чтения, которые помогали сохранять боевой настрой и моральный дух граждан, а также воспитывали патриотизм у молодёжи.
</a:t>
            </a:r>
            <a:endParaRPr lang="en-US" sz="926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Творческие коллективы на фронте и в тылу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Драматические кружки и фронтовые концертные бригады организовали более 300 выступлений, поддерживая настроение бойцов и жителей региона в непростое военное время.
</a:t>
            </a:r>
            <a:endParaRPr lang="en-US" sz="926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помощь и санитарные службы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территории региона были развернуты госпитали для раненых, а санитарные поезда обеспечивали быструю доставку медицинских средств и эвакуацию пострадавших с фронта.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Санитарно-эпидемиологические отряды проводили профилактическую работу против инфекций, что позволило снизить риск эпидемий и сохранить здоровье населения в военный период.
</a:t>
            </a:r>
            <a:endParaRPr lang="en-US" sz="934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Освобождение и послевоенное восстановление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Наступательная операция Красной Армии
</a:t>
            </a:r>
            <a:pPr algn="l" indent="0" marL="0">
              <a:lnSpc>
                <a:spcPct val="115000"/>
              </a:lnSpc>
              <a:buNone/>
            </a:pPr>
            <a:r>
              <a:rPr lang="en-US" sz="5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и осенью 1943 года Красная Армия провела успешные наступательные операции, освободив большую часть региона от оккупации и заложив основы для послевоенного возрождения.
</a:t>
            </a:r>
            <a:endParaRPr lang="en-US" sz="893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инфраструктуры
</a:t>
            </a:r>
            <a:pPr algn="l" indent="0" marL="0">
              <a:lnSpc>
                <a:spcPct val="115000"/>
              </a:lnSpc>
              <a:buNone/>
            </a:pPr>
            <a:r>
              <a:rPr lang="en-US" sz="6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1945 году восстановлено 75% промышленных предприятий, построено свыше 300 км дорог. Железнодорожное сообщение возобновлено, что обеспечило нормализацию транспортных потоков.
</a:t>
            </a:r>
            <a:endParaRPr lang="en-US" sz="980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эвакуированных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Началось массовое возвращение жителей, эвакуированных в годы войны, что помогло восстановить демографический и социальный потенциал края и открытие новых школ и больниц.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войне и героизме земляков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Мемориал Славы как символ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1985 году в областном центре открыт Мемориал Славы, который стал местом почитания героев и символом коллективной памяти о подвиге края в войну.
</a:t>
            </a:r>
            <a:endParaRPr lang="en-US" sz="926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Тематические экскурсии для молодежи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школьники участвуют в экскурсиях и встречах с ветеранами, что способствует воспитанию уважения к истории и осознанию реальной цены победы.
</a:t>
            </a:r>
            <a:endParaRPr lang="en-US" sz="926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героев в городской топонимике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Улицы, школы и памятные доски в городе носят имена героев и тружеников, что служит постоянным напоминанием о личном вкладе каждого в общую Победу.
</a:t>
            </a:r>
            <a:endParaRPr lang="en-US" sz="926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1700" y="2963292"/>
            <a:ext cx="7668600" cy="18722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1000" y="863267"/>
            <a:ext cx="68103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войны для нашего времени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1011000" y="1657292"/>
            <a:ext cx="43956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стала поворотным этапом для края, сформировав сильную идентичность, патриотизм и чувство ответственности. Современное поколение бережно хранит эту память, вдохновляясь подвигами предков.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2026-05-11T06:47:02Z</dcterms:created>
  <dcterms:modified xsi:type="dcterms:W3CDTF">2026-05-11T06:47:02Z</dcterms:modified>
</cp:coreProperties>
</file>