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 уверенность в себе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растёт через маленькие победы.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именно сейчас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уверенность заметна каждый день: на уроках, в общении, в кружках. Разберём, как её укреплять без громких обещаний — через навыки, поддержку и маленькие шаги.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самооценка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 — это внутренняя оценка себя: своих качеств, поступков и возможностей. Она помогает понимать, что одна ошибка не отменяет твою ценность.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равно внешности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зависит напрямую от роста, внешности или отметок. Эти вещи могут влиять на настроение, но не определяют, кем человек является.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укреплять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можно развивать, и самооценка тоже меняется вместе с опытом. Чем больше у человека реальных попыток и успехов, тем устойчивее становится уверенность.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проявляется в школе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избегает ответа, потому что заранее ждёт ошибки, и молчит даже тогда, когда знает часть материала. Внешне это выглядит как осторожность, а внутри — сильное напряжение.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неточность воспринимается как провал, после которого хочется резко критиковать себя. Человек перестаёт видеть разницу между отдельной ошибкой и собственной личностью.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уверенность слышна в спокойном «я попробую». Такой ученик может задать вопрос, уточнить задание и не стесняется признать, что пока не всё понятно.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человек не считает помощь слабостью. Он может сказать: «Мне нужен пример» или «Проверьте, пожалуйста», потому что понимает: учёба строится на поддержке и 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уверенность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укрепляют не только оценки, но и заметные следы усилий: подготовка, исправление, повторная попытка.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уверенность растёт там, где есть видимый результат и повторяемый опыт успеха.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урока, без статистических данных
</a:t>
            </a:r>
            <a:endParaRPr lang="en-US" sz="8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раскачивает самооценку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смотреть на одноклассников, легко решить, что у других всё получается лучше. Такое сравнение обесценивает собственный темп и не показывает настоящий прогресс.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промаха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делает любое задание слишком большим и опасным. Тогда человек больше думает о возможной неудаче, чем о самом решении.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ярлыки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слова дома или в школе быстро превращаются в внутренний голос. Когда ребёнку часто повторяют ярлык, он начинает верить ему даже без оснований.
</a:t>
            </a:r>
            <a:endParaRPr lang="en-US" sz="1186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насмешки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ранят особенно сильно, потому что вызывают стыд и желание спрятаться. Даже при нормальных способностях ученику становится труднее отвечать и пробовать снова.
</a:t>
            </a:r>
            <a:endParaRPr lang="en-US" sz="11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мифы мешают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 — не 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не делает человека плохим или неспособным. Она лишь показывает, что какой-то способ не сработал, а значит, нужно попробовать другой подход или получить объяснение.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без 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Одних похвал недостаточно, если нет опыта и конкретных действий. Уверенность опирается на то, что человек реально умеет делать, а не только слышит хорошие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быть одинаковым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себя со всеми сразу бессмысленно: у каждого свой темп, сильные стороны и области, где нужен дополнительный опыт. Это нормально и не говорит о слабости.
</a:t>
            </a:r>
            <a:endParaRPr lang="en-US" sz="11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с собой мягче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замена самокритики на более точные и поддерживающие формулировки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тела и быстрая пауза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Напряжённые плечи, сжатая челюсть и желание молчать часто появляются раньше слов. Если заметить это вовремя, становится проще не поддаться панике и остановиться.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паузу на десять секунд и не торопись отвечать. Короткая остановка помогает снизить внутреннее давление и вернуть внимание к задаче.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Успокой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медленный вдох и выдох, чтобы тело успокоилось. Не нужно сложных техник: достаточно нескольких спокойных циклов дыхания.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Вернись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вокруг и назови про себя предметы рядом, а затем выбери один маленький шаг: спросить, перепроверить или начать с первого пункта.
</a:t>
            </a:r>
            <a:endParaRPr lang="en-US" sz="9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 неудачу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после контрольной, ответа у доски или выступления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отличать полезную критику от грубости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бывает полезной, если в ней есть конкретика. Эта таблица помогает отделять факт от оценки и понимать, что именно можно улучшить.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формулировка, тем легче понять, что исправлять. Полезно отделять содержание от тона и задавать уточняющие вопросы.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 и школьные ситуации общения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человек показывает не весь день, а только отобранные удачные моменты. Сравнивать себя полезнее с собственным прошлым, а не с чужой витриной.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наблюдение о работе социальных сетей и отборе контента
</a:t>
            </a:r>
            <a:endParaRPr lang="en-US" sz="81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показанные версии жизни редко отражают полный реальный опыт.
</a:t>
            </a:r>
            <a:endParaRPr lang="en-US" sz="25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их доказательства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становятся убедительнее, когда рядом есть факты. Такая таблица помогает собрать личные доказательства успехов без преувеличений и общих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реальные случаи делает список сильных сторон более честным и полезным. Факты легче вспоминать в моменты сомнений.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 и примеры школьных достижений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себя проще, если говорить с собой так же бережно, как с другом. Три короткие фразы помогают снизить давление и не застревать в стыде.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 и принципы самоподдержки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фразы помогают вернуть спокойный тон внутреннему диалогу.
</a:t>
            </a:r>
            <a:endParaRPr lang="en-US" sz="23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без стыда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трудно понять задачу, и Лена не делает вид, что всё ясно. Она подходит к однокласснику и спокойно говорит: «Мне нужен совет». Один короткий запрос помогает получить помощь без лишнего напряжения и сохранить уверенность.
</a:t>
            </a:r>
            <a:endParaRPr lang="en-US" sz="859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 спокойном тоне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замечания учителя Дима не спорит о личности и не уходит в молчание. Он отвечает: «Я готов обсудить конкретно». Такой разговор задаёт границы, переводит внимание на факт и оставляет место для уважения.
</a:t>
            </a:r>
            <a:endParaRPr lang="en-US" sz="87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помощи и границах
</a:t>
            </a:r>
            <a:endParaRPr lang="en-US" sz="2688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поставить мини-цель на 1–2 недели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строится вокруг одного конкретного действия, короткой проверки и простой отметки результата по шкале уверенности.
</a:t>
            </a:r>
            <a:endParaRPr lang="en-US" sz="10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маленьких шага за неделю легче удержать, чем одну большую цель. Они помогают увидеть движение вперёд без требования идеального результата.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слайда и недельный план маленьких действий
</a:t>
            </a:r>
            <a:endParaRPr lang="en-US" sz="958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маленьких шага достаточно, чтобы заметить реальный прогресс за неделю.
</a:t>
            </a:r>
            <a:endParaRPr lang="en-US" sz="25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уточнить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Миша получает замечание, но не спорит сразу. Он спрашивает: «Что именно нужно исправить?». Когда получает конкретный ответ, становится ясно, с чего начать, и критика превращается в понятный следующий шаг.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Принять и действовать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репетиции выступления Аня слышит: «Добавь пример в середине». Она отвечает: «Поняла, спасибо, теперь ясно». Спокойная реакция помогает отделить полезную обратную связь от обидной формы и сохранить рабочий настрой.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конструктивного ответа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вывода и одно действие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понял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три вывода о себе: что получилось, что оказалось трудным и какой способ реально помог. Короткая честная запись делает опыт видимым и не даёт забыть полезные приёмы.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сработало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один рабочий шаг, который стоит повторить на следующей неделе. Это может быть вопрос, пауза, перепроверка или просьба о помощи.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попробую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один маленький шаг и назначь ему срок. Чем конкретнее действие, тем выше шанс не отложить его на потом.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короткую запись в дневнике в конце дня. Несколько строк помогают замечать прогресс и возвращаться к нему, когда уверенность снижается.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дают заметный рост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укрепляется через маленькие действия, ошибки дают опыт, а сравнение с собой вчерашним полезнее чужих витрин. Выберите одну привычку на неделю, запишите результат и при необходимости обсудите его со взрослым.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2026-07-25T13:07:01Z</dcterms:created>
  <dcterms:modified xsi:type="dcterms:W3CDTF">2026-07-25T13:07:01Z</dcterms:modified>
</cp:coreProperties>
</file>