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превращают чертеж в числа и помогают точно находить положение точек.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243325"/>
            <a:ext cx="74367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координат в геометрии: язык чисел для точек и фигур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координат — способ решать геометрические задачи через числа: переводить фигуры в координаты и выполнять вычисления. Он помогает в построении графиков, описании маршрутов, компьютерной графике и навигации. В 9 классе особенно полезны прямая, отрезок, середина, симметрия и простые уравнения.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метод координат важен в 9 классе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и её элементы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 плоскости задаётся двумя числами: сначала абсциссой x, затем ординатой y. Именно порядок записи помогает не перепутать координаты.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делят плоскость на четыре четверти. Знаки чисел x и y показывают, в какой части плоскости находится точка.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строится с помощью двух взаимно перпендикулярных осей. Горизонтальная ось — Ox, вертикальная — Oy, а их пересечение обозначают буквой O.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точки по координатам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действий: от начала координат через значения x и y к отметке точки.
</a:t>
            </a:r>
            <a:endParaRPr lang="en-US" sz="11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четверти координатной плоскости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читаются знаки x и y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четверть: x&gt;0 и y&gt;0. Это область, где обе координаты положительные. Такая точка расположена «вправо и вверх» от начала координат.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точек из каждой четверти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 четверть: x&lt;0 и y&gt;0; III: x&lt;0 и y&lt;0; IV: x&gt;0 и y&lt;0. Например, A(3;2) в I, B(-4;5) во II, C(-2;-3) в III, D(6;-1) в IV.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048858"/>
            <a:ext cx="4014300" cy="158801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знак координат показывает положение точки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значениям координат можно сразу понять, где находится точка: в четверти или на оси.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в координатах означает, что точка лежит на соответствующей оси, а не внутри четверти.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тема «Метод координат».
</a:t>
            </a:r>
            <a:endParaRPr lang="en-US" sz="69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смещений по оси x и оси y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пары чисел в том, что x отвечает за горизонтальное движение, а y — за вертикальное. Даже при одинаковом x меняется направление по y.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перед координатами задают направление: «плюс» и «минус» относятся к разным сторонам осей, поэтому положения легко различать.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взяты из условия задания к слайду.
</a:t>
            </a:r>
            <a:endParaRPr lang="en-US" sz="69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точки лежат на линии, параллельной оси Ox или Oy, расстояние равно модулю разности одной координаты. Формула не нужна: сравните равные координаты и вычтите другие.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же число получится при разности одинаковой координаты у точек на одной горизонтали или вертикали.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тема «Метод координат».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относительно оси Oy сохраняет ординату: точка A(x; y) переходит в A2(-x; y). Здесь меняется знак абсциссы, а расстояние до оси остаётся равным.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относительно осей координат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относительно оси Ox сохраняет абсциссу: если точка A(x; y), то её отражение A1(x; -y). То есть знак ординаты меняется на противоположный.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графика или ломаной по таблице значений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построение линии: от точек по таблице — к форме графика.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на координатной плоскости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маршрута можно читать как последовательность шагов: от (1; 1) сначала вправо, затем вверх, а потом снова вправо к (7; 6).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изменениям x и y видно направление каждого участка, поэтому путь описывается коротко и без размытых фраз.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 маршруту: школа (1; 1), дом (4; 2), парк (4; 6), библиотека (7; 6).
</a:t>
            </a:r>
            <a:endParaRPr lang="en-US" sz="69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2617" y="1022089"/>
            <a:ext cx="1890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37399"/>
            <a:ext cx="249000" cy="2213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48465"/>
            <a:ext cx="249000" cy="199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49758" y="2431590"/>
            <a:ext cx="220500" cy="252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координаты применяются в жизни и технике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и GPS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Навигаторы показывают точку на карте по координатам, а маршрут строят как последовательность отрезков. Пользователю не нужно запоминать ориентиры: достаточно видеть положение и направление движения.
</a:t>
            </a:r>
            <a:endParaRPr lang="en-US" sz="958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 география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географических картах объекты задают координатами, чтобы быстро находить нужные места. Это помогает сопоставлять расстояния и сравнивать расположение объектов относительно друг друга.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игры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игровых мирах персонажи и предметы получают точные координаты, поэтому мир «понимает», где они находятся. Отсюда берутся движение, столкновения и вычисление расстояний между объектами.
</a:t>
            </a:r>
            <a:endParaRPr lang="en-US" sz="958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Чертежи и проектирование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инженерных чертежах и системах проектирования детали задают параметрами координат. Это делает построения точными: можно проверять размеры, выравнивать элементы и находить ошибки до изготовления.
</a:t>
            </a:r>
            <a:endParaRPr lang="en-US" sz="95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719" y="950175"/>
            <a:ext cx="8322563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знаний о положении точек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каждой точке определяйте четверть или принадлежность оси по знакам координат x и y. Если одна координата равна нулю, точка лежит на соответствующей оси.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геометрия, 9 класс, тема «Метод координат».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x и y сразу задают четверть: «плюс/минус» показывает сторону относительно осей, а ноль переводит точку прямо на ось.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координатами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частая проблема связана с точками на осях: если x=0, точка принадлежит оси Oy, а если y=0 — оси Ox. Такие точки не относят к четвертям, даже если визуально кажется, что они «почти там».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неверно определить знаки x и y при переходе к четверти. Например, при x&lt;0 и y&gt;0 точка находится во II четверти. Если перепутать знак хотя бы одной координаты, четверть будет названа неправильно.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распространённая ошибка — перепутать порядок координат и прочитать точку как (y; x) вместо (x; y). Тогда смещаются обе части задания: точка строится не в том месте, и дальше «не сходится» всё решение.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 сохраняйте верный порядок записи (x; y), а знаки берите именно из записи координат. Тогда можно строить точки аккуратно и проверять ответы: вычисления согласуются с рисунком. 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Четверти координатной плоскости и знаки координат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четверти могут находиться сколь угодно много точек: их отличает не величина координат, а только то, какие знаки у x и y.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«система правил» работает для всех точек: определяйте знаки координат — и сразу узнаете четверть без дополнительных построений.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четвертей по знакам: (+, +), (-, +), (-, -), (+, -).
</a:t>
            </a:r>
            <a:endParaRPr lang="en-US" sz="6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на небе и в навигации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астрономии положение небесных тел описывают координатными системами, чтобы точно указывать «направление» и «место» в наблюдаемом пространстве. Тот же принцип помогает навигаторам находить точку и строить курс, переводя наблюдение в числа.
</a:t>
            </a:r>
            <a:endParaRPr lang="en-US" sz="982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роботов и работа механизмов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5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робототехнике координаты нужны, чтобы машина знала, куда повернуться и как переместиться. Данные о положении и направлении позволяют рассчитывать траекторию, а затем управлять движением шаг за шагом.
</a:t>
            </a:r>
            <a:endParaRPr lang="en-US" sz="990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3D-модели и точные построения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3D-моделировании объекты «собирают» из точек, заданных координатами. По числовым параметрам строится форма, задаются размеры и проверяются взаимные положения частей, что намного надёжнее случайных измерений.
</a:t>
            </a:r>
            <a:endParaRPr lang="en-US" sz="1033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координат в науке, технике и математике
</a:t>
            </a:r>
            <a:endParaRPr lang="en-US" sz="20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решаются задачи на координаты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решения: от условия — к построению и проверке по знакам, расстояниям и принадлежности оси/четверти.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метод координат важен для геометрии 9 класса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его помощью сравнивают точки, проверяют расположение фигур, находят середины отрезков и оценивают расстояния в типичных ситуациях. Геометрия становится более «контролируемой»: видно, откуда берётся ответ.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координат переводит геометрические задачи в числовую форму, поэтому многие действия становятся вычислениями. Это особенно полезно, когда рисунок не позволяет увидеть точные соотношения между элементами.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9 класса это один из основных инструментов, потому что он соединяет построение, измерение и вычисление в одной теме. Ученик учится рассуждать одновременно и по чертежу, и по числам.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388302"/>
            <a:ext cx="4014300" cy="9091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основным правилам метода координат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Соберите правила в короткую схему: запись точки, направление движений и связь с осями. Эти пункты проверяйте всякий раз при построении и чтении координат.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перепутать порядок и правильно трактовать знаки, четверть и место на оси определяются сразу, без лишних построений.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математики, тема «Метод координат».
</a:t>
            </a:r>
            <a:endParaRPr lang="en-US" sz="69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6563" y="-1925"/>
            <a:ext cx="4215975" cy="514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метода координат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координат помогает точно описывать положение точек и фигур двумя числами и связывает геометрию с алгеброй. Он делает задачи на плоскости понятнее: строим, определяем четверти, находим расстояния и проверяем свойства.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2026-05-14T03:14:13Z</dcterms:created>
  <dcterms:modified xsi:type="dcterms:W3CDTF">2026-05-14T03:14:13Z</dcterms:modified>
</cp:coreProperties>
</file>