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Л. Пастернак. «Во всём мне хочется дойти до самой сути...»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 о поиске истины, глубине мысли и живой связи с природой.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и поэзия позднего периода
</a:t>
            </a:r>
            <a:endParaRPr lang="en-US" sz="364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в 1956 году создает стихотворение, где особенно заметны философская сосредоточенность, нравственная серьезность и стремление говорить просто, но предельно точно.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и место в творчестве поэта
</a:t>
            </a:r>
            <a:endParaRPr lang="en-US" sz="3355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1956 году, когда Пастернак уже пришел к зрелой, более ясной и сосредоточенной манере письма.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1950-е годы его лирика все чаще обращается к внутреннему миру человека, к совести, правде и смыслу жизни, а не к внешним событиям.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показывает, что для поэта стихотворение — не украшение речи, а способ добраться до глубинной истины явлений.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стихотворения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желание понять мир не по первому впечатлению, а по его подлинному содержанию, скрытому за внешней оболочкой.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стремится добраться до сути в природе, в чувствах, в слове и в собственных размышлениях о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подчеркивает ценность душевного труда, честности и внимательного отношения к тому, что происходит вокруг и внутри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 на мир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от первого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выражает личный, искренний поиск. Его речь звучит как доверительный разговор с самим собой и с читателем.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Видит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довольствуется поверхностной красотой. Для него важно заметить то, что скрыто за внешними деталями и случайными впечатлениями.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 мыслит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принимает пустые слова и легкие объяснения. Он ищет точность, потому что понимает цену каждого вывода.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миром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размышления естественно соединяются с природными образами. Через них раскрываются и чувство, и движение мысли, и настроение.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«самой сути»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видит только внешний облик явления. Это еще не знание, а лишь начало наблюдения.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главном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желание понять, что в предмете или чувстве действительно важно, а что второстепенно.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приблизиться к сути, нужны терпение, внимание и внутренний труд. Быстрого ответа здесь не бывает.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оказывается не просто смыслом, а внутренней правдой явления, которую можно увидеть только вдумчиво и честно.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личное желание лирического героя: он стремится понять мир глубоко и не ограничиваться первым взглядом.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мысль расширяется: герой обращается к природе, к слову и к человеческому чувству, проверяя их на подлинность.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возникает ощущение движения вперед, будто понимание приходит не сразу, а после долгого внутреннего труда и наблюдения.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личный поиск превращается в общий вывод: истина требует честности, сосредоточенности и умения видеть главное во всем.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стихотворении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размышления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Пастернака природа никогда не остается просто фоном. Она помогает понять мысли героя и делает его переживания особенно живыми. Через природные детали раскрывается движение к ясности.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внутреннее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дождь, свет, воздух и земля создают ощущение обновления. Такие образы легко представить на иллюстрации, потому что они связаны с ростом, пробуждением и внутренним просветлением.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15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показать сложные мысли образно и точно, превращая рассуждение о смысле жизни в живую поэтическую картину.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внутренний разговор. Благодаря этому философская мысль становится ближе и понятнее читателю.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интонации усиливают ощущение настойчивого поиска и передают, что герой снова и снова возвращается к главному.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с глубоким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избегает вычурности. Обычные слова у него приобретают особую выразительность и помогают раскрыть серьезную тему.
</a:t>
            </a:r>
            <a:endParaRPr lang="en-US" sz="9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341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строится вокруг размышления, наблюдения и внутренней честности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поиском истины и природой; именно они задают философский тон текста.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Б. Л. Пастернака «Во всём мне хочется дойти до самой сути...»
</a:t>
            </a:r>
            <a:endParaRPr lang="en-US" sz="7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
</a:t>
            </a:r>
            <a:endParaRPr lang="en-US" sz="344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выбирает простые, точные слова, чтобы мысль звучала естественно и убедительно. В его строках нет нарочитой красивости, зато есть ясность и внутренняя сила.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создают ощущение живого разговора с самим собой. Благодаря этому философская тема не кажется сложной: она раскрывается через спокойную, доверительную интонацию.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придают точные глаголы и образные детали. Они передают движение мысли, напряжение поиска и помогают читателю почувствовать, как рождается понимание.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глагольных образов помогает почувствовать путь героя к истине.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глагола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Л. Пастернака «Во всём мне хочется дойти до самой сути...»
</a:t>
            </a:r>
            <a:endParaRPr lang="en-US" sz="662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постоянное движение к пониманию, а не мгновенный ответ.
</a:t>
            </a:r>
            <a:endParaRPr lang="en-US" sz="20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мысли в стихотворении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лирического героя от желания понять мир к нравственному выводу.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темой творчества
</a:t>
            </a:r>
            <a:endParaRPr lang="en-US" sz="3332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Пастернака творчество не украшает действительность, а помогает увидеть её скрытую правду. Поэт становится человеком, который умеет замечать главное и не подменять смысл красивыми словами.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поэзия показана как способ познания. Она помогает проникнуть в глубину явлений, где внешнее впечатление уступает место настоящему содержанию и внутренней правде.
</a:t>
            </a:r>
            <a:endParaRPr lang="en-US" sz="1165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стихотворения связано с трудом и вниманием к жизни. Чтобы точно сказать о важном, мало вдохновения: нужно наблюдать, размышлять и честно относиться к каждому слову.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образ поэта особенно значимым. Это не мечтатель, оторванный от жизни, а человек, который умеет видеть мир ясно и передавать это понимание другим.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793560"/>
            <a:ext cx="3929100" cy="8031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 внутренний мир в стихотворении
</a:t>
            </a:r>
            <a:endParaRPr lang="en-US" sz="307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Пастернака природные детали связаны с размышлениями и переживаниями героя.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картины у Пастернака не отделены от чувств героя: пейзаж помогает понять его мысли, а внутренние переживания делают природу более значимой.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Л. Пастернака «Во всём мне хочется дойти до самой сути...»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слушает жизнь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Пастернак часто изображается спокойным, сосредоточенным человеком. Такой портрет подчёркивает не внешний блеск, а внутреннюю собранность и умение вдумчиво смотреть на мир. Именно это ощущение помогает представить его как поэта-философа.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слова и ответственность мысли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Пастернака рядом с книгами или за письменным столом передаёт важную черту его творчества. Поэзия для него была не развлечением, а серьёзной работой, где каждое слово должно быть точным и честным.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эпохи и голос совести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Пастернака связывают с литературой XX века, потому что в его стихах слышны свобода мысли, нравственная требовательность и уважение к истине. Портрет поэта помогает увидеть в нём человека, который искал правду не только в словах, но и в жизни.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Пастернака как поэта XX века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восьмиклассника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не торопиться с выводами и внимательнее смотреть на мир. Это полезно школьнику, потому что помогает развивать наблюдательность, терпение и умение задавать точные вопросы.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важно честное отношение к себе и к своим мыслям. Подростку легко понять этот смысл: когда человек не боится размышлять, он лучше узнаёт и мир, и собственный характер.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поиска своего пути особенно близка в восьмом классе. Стихотворение показывает, что понимание приходит постепенно, через внутреннюю работу, а не только через готовые ответы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351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просто настроение, а рост внутренней энергии героя. Чем ближе он к сути, тем сильнее ощущение смысла.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стихотворении развиваются поступательно: от сосредоточенности к ясности через напряжённый поиск. Это делает мысль живой и убедительной.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Л. Пастернака «Во всём мне хочется дойти до самой сути...»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и нравственный смысл
</a:t>
            </a:r>
            <a:endParaRPr lang="en-US" sz="352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убеждает: нельзя довольствоваться первыми впечатлениями и простыми ответами. Истинное понимание требует терпения, наблюдательности и готовности смотреть глубже, чем кажется сначала.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Центральной ценностью становится внутренняя честность. Герой не хочет обманывать себя красивыми словами, потому что только правда помогает приблизиться к смыслу жизни и творчества.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мысли и слова человека имеют нравственное значение. От того, насколько он точен и искренен, зависит его отношение к миру и к самому себе.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текста прост и серьёзен: жить нужно вдумчиво, ответственно и свободно. Такой путь помогает не потерять себя и увидеть в обыденном настоящую глубину.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ведёт к истине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Пастернака показывает, что поэзия помогает увидеть скрытую правду жизни и лучше понять себя. Его главный урок — думать глубоко, жить честно и не бояться искать смысл.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2026-05-22T21:32:16Z</dcterms:created>
  <dcterms:modified xsi:type="dcterms:W3CDTF">2026-05-22T21:32:16Z</dcterms:modified>
</cp:coreProperties>
</file>