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английском: as … as, not as … as, not so … as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сравнивать предметы, людей и действия по одному признаку.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нужны такие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описывать семью, друзей, игрушки, животных и школьные вещи: сказать, что один предмет такой же большой, быстрый или удобный, как другой.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формула: as + слово-признак + as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as … as между двумя словами as ставится прилагательное или наречие в обычной форме. Так показывают, что признак одинаковый у двух объектов.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предметы: as big as, as tall as, as interesting as. Наречия описывают действия: as fast as, as well as, as carefully as.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эта модель передаётся как «такой же … как» или «так же … как». Она показывает равенство по выбранному признаку без сравнительной степени.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сравнение: два предмета равны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as … as показывает, что два объекта равны по размеру, весу, росту, длине или другому признаку. Сравнение всегда строится вокруг одного общего качества.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bag is as heavy as your bag. Tom is as tall as his brother. This pencil is as long as that pencil. Во всех примерах признак уравнивается.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это на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два предмета одного размера, две линейки одинаковой длины или два ребёнка на схеме одинакового роста. Визуально равенство видно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сравнения: равенство и меньшая степень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конструкции и их значение в речи.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сравнивают один признак, но показывают разную степень: равенство или меньшую выраженность.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сравнения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not as … as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 такой … как»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not as … as показывает, что первый предмет уступает второму по одному признаку. В сравнении сохраняется обычная форма прилагательного или наречия.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измерений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часто используется, когда сравнивают размер, вес, длину или скорость. Такие признаки легко заметить в школьных примерах и повседневных ситуациях.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room is not as big as the classroom. A pencil is not as heavy as a book. My dog is not as fast as my friend’s dog.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not so … as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употребления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английском not as … as встречается чаще, а not so … as звучит более формально и употребляется реже, но остаётся правильным вариантом.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so … as тоже значит «не такой … как». По смыслу она совпадает с not as … as и показывает, что первый объект уступает второму.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test was not so easy as I thought. This road is not so long as the map looked. Здесь сравнение строится без сравнительной степени.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сравнение по шагам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собрать конструкцию as … as или not as/not so … as без ошибок.
</a:t>
            </a:r>
            <a:endParaRPr lang="en-US" sz="16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 в конструкции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as употребляется обычная форма прилагательного или наречия. Нельзя ставить bigger, faster или more interesting, потому что сравнение уже выражено самой конструкцией.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сравнительной степени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предметы или людей, используют прилагательные: as old as, as small as, as clean as. Они описывают качество самого объекта, а не действие.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предметов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действия, нужны наречия: as quickly as, as carefully as, as well as. Здесь важно понять, что именно сравнивается — действие, скорость или качество выполнения.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для действий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для 5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сравнения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сравнивают привычные вещи из повседневной жизни: портфель, книгу, карандаш, автобус, собаку, комнату и погоду.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понятные темы связаны с измеримыми признаками, поэтому конструкция быстро запоминается через знакомые примеры.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из портфеля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рюкзаке легко найти предметы для сравнения. Ученики говорят, что планшет может быть as light as тетрадь, а линейка — as long as другая линейка. Такие примеры сразу понятны и помогают увидеть одинаковый признак.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скорость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и в поездках тема тоже встречается постоянно. A bus is not so fast as a car — такой пример легко представить по дороге в школу. Он наглядно показывает разницу в скорости между знакомыми объектами.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времена года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часто звучат и в рассказах о природе. Можно сказать, что winter days are not as long as summer days. Здесь удобно сравнивать длительность, а заодно повторять слова о времени, сезонах и погоде.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повседневной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конструкции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сравнения as … as / not as … as / not so … as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этой теме должно строиться по простой модели: без сравнительной степени и без than. Таблица показывает самые частые неправильные формы и их корректные варианты.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ошибка связана либо с лишним than, либо с использованием сравнительной степени вместо обычной формы прилагательного.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говорить о вещах, которые дети видят каждый день: ранце, пенале, ленте, книге и игрушке. Чем понятнее признак, тем легче построить точное сравнение.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признаков особенно удобны для сравнения школьных предметов.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темы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показывает, насколько хорошо человек выполняет действие. Например, She sings as well as her sister. Здесь сравнивается качество исполнения, а не предмет и не его размер.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делать хорошо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сравнивают, как быстро кто-то действует или передвигается. В предложении The boy runs as fast as his friend важен темп, поэтому слово fast описывает именно действие.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действия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подходит и для описания точности. He doesn’t work as carefully as his partner показывает, что сравнивается способ выполнения работы, а не сам результат или предмет.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старание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 и навыков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урока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значении при добавлении not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not не меняет объект сравнения, но полностью меняет смысл высказывания: от равенства к меньшей степени признака.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форма к as … as, тем сильнее идея равенства; с not сравнение становится отрицательным и показывает меньшую выраженность признака.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правильного предложения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найти ошибку в конструкции сравнения и проверить, подходит ли форма к предмету или действию.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модели, которые помогают запомнить принцип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much as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связана не с качеством, а с количеством. Она помогает сказать, что чего-то столько же, сколько у другого объекта, и часто встречается в повседневных фразах.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many as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as many as используется с исчисляемыми существительными во множественном числе. Она полезна, когда нужно сравнить число предметов, например книг, тетрадей или учеников.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far as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as … as выражает не сравнение качества, а расстояние или предел. Такая конструкция показывает, что язык использует один и тот же принцип в разных значениях.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as often as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говорить о частоте действий. Она показывает, что одно действие происходит реже другого, и поэтому хорошо запоминается вместе с темой отрицательного сравнения.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для сравнения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Is your room as big as mine? Такой вопрос сразу задаёт тему сравнения. Он помогает понять, равны ли две комнаты по размеру.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B: No, it isn’t. It’s not as big as yours. Ответ показывает меньшую степень признака и использует правильную отрицательную форму без сравнительной степени.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Is your bike as fast as your brother’s? B: Yes, it is. Здесь диалог завершает сравнение действия или свойства предмета и закрепляет модель as … as.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памятка формул и примеров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форму, значение и типичный пример каждой конструкции.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модели используют обычную форму прилагательного или наречия. Главное различие между ними — степень признака и наличие отрицания.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сравниваем точно и 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as … as, not as … as и not so … as помогают сравнивать предметы, людей и действия без лишних сложностей. Если помнить про обычную форму слова и не добавлять than, ошибок станет гораздо меньше.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2026-05-30T13:46:48Z</dcterms:created>
  <dcterms:modified xsi:type="dcterms:W3CDTF">2026-05-30T13:46:48Z</dcterms:modified>
</cp:coreProperties>
</file>