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мир островов, океанов и природных контрастов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Тихому океану: острова, материки, народы и природные чудеса.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Океании: океан, острова и огромные расстояния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раскинулась между Азией, Австралией и Америкой. Здесь соседствуют крупные суши и крошечные острова, а огромные расстояния делают регион особенно разнообразным по природе, климату и жизни людей.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деление Океании, школьный курс географии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Австралазия, Меланезия, Микронезия и Полинезия образуют главный географический каркас Океании и объясняют различия в природе, населении и хозяйстве.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9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региона помогают понять, насколько по-разному устроена Океания.
</a:t>
            </a:r>
            <a:endParaRPr lang="en-US" sz="29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 — крупнейшая территория региона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материка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почти полностью занимает одноимённый материк и по площади превосходит все остальные территории региона. Это делает её главным сухопутным центром Океании.
</a:t>
            </a:r>
            <a:endParaRPr lang="en-US" sz="1096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внутренних районов занята пустынями, полупустынями и саваннами. Осадков мало, поэтому население сосредоточено главным образом у побережий, где условия жизни мягче.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Сидней, Мельбурн, Брисбен и Перт расположены на морском побережье. Именно там находятся главные порты, рабочие места и важные транспортные узлы страны.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известна кенгуру, коалами, утконосами и другими эндемиками. Эти животные давно стали символами материка и подчёркивают его изолированность от других частей света.
</a:t>
            </a:r>
            <a:endParaRPr lang="en-US" sz="107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Зеландия: острова, горы и вулканы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состоит из Северного и Южного островов, а также множества мелких островов. Такое положение определяет морской характер её природы и сильную связь с океаном.
</a:t>
            </a:r>
            <a:endParaRPr lang="en-US" sz="955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Северном острове находятся вулканы, горячие источники и гейзеры. Эти явления показывают, что земная кора здесь остаётся очень подвижной и необычной.
</a:t>
            </a:r>
            <a:endParaRPr lang="en-US" sz="1061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Южный остров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Южном острове расположены высокие горы, ледники и глубокие долины. Здесь особенно заметны контрасты между холодными вершинами и зелёными равнинами.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известна маорийской культурой, пастбищами, овцеводством, молочным животноводством и туризмом. Природа и бережное использование земель помогают развивать экономику.
</a:t>
            </a:r>
            <a:endParaRPr lang="en-US" sz="9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физической географии Океании, школьный курс
</a:t>
            </a:r>
            <a:endParaRPr lang="en-US" sz="73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Океании: от тропиков до умеренных широт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рисунок региона меняется от влажных островов до сухих внутренних районов Австралии и прохладных морских условий Новой Зеландии.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экватора и океанических ветров, тем сильнее различия в осадках и температурах.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происхождение островов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Океании возникли из вулканов. Поэтому они часто высокие, гористые и имеют крутые берега, обрывающиеся прямо к океану.
</a:t>
            </a:r>
            <a:endParaRPr lang="en-US" sz="1052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атоллы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Атоллы формируются иначе: это очень низкие кольцеобразные острова из коралловых построек. Их поверхность поднимается всего на несколько метров над уровнем моря.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землетрясений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находится в пределах Тихоокеанского огненного кольца. Здесь нередко происходят землетрясения, извержения и другие проявления внутренней активности Земли.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суши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разного происхождения острова сильно отличаются друг от друга. Одни удобны для горного земледелия, другие особенно уязвимы перед штормами и подъёмом воды.
</a:t>
            </a:r>
            <a:endParaRPr lang="en-US" sz="9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заселения Океании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расселения людей и расширения связей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 традиции Океании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Океании живут австронезийские, папуасские и европейские народы. Такое смешение исторических путей сделало регион особенно многообразным по культуре и образу жизни.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Папуа — Новой Гвинеи используются сотни языков и диалектов. Это один из самых ярких примеров языкового разнообразия в мире.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региона характерны танцы, маски, орнаменты и резьба по дереву. Эти формы искусства часто связаны с памятью предков, общиной и морскими традициями.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обрядах важную роль играют океан, рыболовство и сезонные ритмы. Культура народов Океании тесно связана с природными условиями островов.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 и территории Океании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устроены страны региона: от огромной Австралии до островных государств с зависимой экономикой.
</a:t>
            </a:r>
            <a:endParaRPr lang="en-US" sz="1179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материковые территории сильнее опираются на добычу и сельское хозяйство, а островные государства — на туризм, услуги и морские связи.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62075"/>
            <a:ext cx="384900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600565"/>
            <a:ext cx="384900" cy="30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83458"/>
            <a:ext cx="384900" cy="34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583458"/>
            <a:ext cx="384900" cy="342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83458"/>
            <a:ext cx="384900" cy="34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Океании: что даёт доход регионам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и Папуа — Новой Гвинее важное значение имеют уголь, железная руда, золото, медь и природный газ. Эти ресурсы дают экспортные доходы и поддерживают промышленность.
</a:t>
            </a:r>
            <a:endParaRPr lang="en-US" sz="1150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и в Новой Зеландии развиты выращивание кокосов, бананов и сахарного тростника, а также молочное животноводство и овцеводство. Сельское хозяйство часто связано с переработкой продукции.
</a:t>
            </a:r>
            <a:endParaRPr lang="en-US" sz="1019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остаётся важной частью жизни многих островных государств. Морские ресурсы используются не только для питания, но и для экспорта, поэтому береговые воды особенно ценны.
</a:t>
            </a:r>
            <a:endParaRPr lang="en-US" sz="1153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океаном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морские перевозки и торговые маршруты помогают странам Океании быть связанными друг с другом и с другими материками. Для удалённых островов это жизненно важная часть экономики.
</a:t>
            </a:r>
            <a:endParaRPr lang="en-US" sz="1081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Пляжи, рифы, вулканы и горные пейзажи привлекают путешественников в Австралию, Новую Зеландию и на острова. Туризм даёт рабочие места, доходы и спрос на услуги.
</a:t>
            </a:r>
            <a:endParaRPr lang="en-US" sz="1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Океании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дохода стран Океании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источников меняется от страны к стране, но именно островные государства чаще всего зависят от туризма и внешних услуг.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опирается на океан, ресурсы и сервисную сферу; небольшие острова особенно чувствительны к колебаниям туризма и мировых рынков.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охранять в Океании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материковой и островной части региона добывают уголь, железную руду, золото, медь и газ. Эти богатства важны для экспорта, но требуют осторожной добычи и восстановления земель.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и растения Океании встречаются только здесь. Эндемики особенно уязвимы, потому что небольшие острова не могут быстро восстановить утраченные места обитания.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рифы, лагуны и прибрежные воды поддерживают рыболовство и туризм. Загрязнение, перегрев воды и разрушение берегов снижают их природную ценность.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парки, заповедники и морские зоны помогают сохранять леса, рифы и животных. Такие территории также поддерживают экологическое образование и ответственное использование природы.
</a:t>
            </a:r>
            <a:endParaRPr lang="en-US" sz="9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Риф, который виден из космоса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Подводный город кораллов
</a:t>
            </a:r>
            <a:pPr algn="ctr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 — это не одна гряда, а целая система рифов, островов и мелководий. Здесь живут тысячи видов рыб, моллюсков и кораллов, а вода меняет оттенки от бирюзового до тёмно-синего. Это один из самых известных природных ландшафтов Австралии.
</a:t>
            </a:r>
            <a:endParaRPr lang="en-US" sz="883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становится уязвимой
</a:t>
            </a:r>
            <a:pPr algn="ctr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 страдает, когда вода становится слишком тёплой, а океан — загрязнённым. Сильные штормы ломают кораллы, а обесцвечивание показывает, что живой организм рифа нуждается в защите. Поэтому учёные и природоохранные службы внимательно следят за его состоянием.
</a:t>
            </a:r>
            <a:endParaRPr lang="en-US" sz="8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Океании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 островов Океании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несут процессы, которые одновременно угрожают берегам, воде и хозяйству островов, поэтому последствия ощущаются очень быстро.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остров и чем меньше его ресурсы, тем сильнее урон от климата; защита берегов и воды становится первоочередной задачей.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потепление меняет жизнь островов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последствий изменения климата для низких островов и прибрежных поселений Океании.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544888"/>
            <a:ext cx="513600" cy="41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50189"/>
            <a:ext cx="513600" cy="45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92746"/>
            <a:ext cx="513600" cy="45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06762"/>
            <a:ext cx="513600" cy="51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города и связь между островами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моря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Океании обычно стоят на побережье, потому что именно там удобнее строить порты, принимать грузы и связываться с внешним миром. Внутренние районы часто заселены слабее.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между островами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особенно важна там, где острова разделены огромными расстояниями. Самолёты помогают быстро перевозить людей, почту, лекарства и срочные грузы между удалёнными территориями.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морские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 остаётся основным для доставки топлива, техники и продуктов. Без портов многим странам было бы трудно торговать и обеспечивать население необходимыми товарами.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Океании важны аэропорты, международные линии связи и регулярные маршруты. Они соединяют маленькие государства с соседями, туристами, рынками и образовательными центрами.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сегодня: что особенно важно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участвуют в совместных программах, потому что вместе легче решать вопросы транспорта, экологии, здравоохранения и помощи при стихийных бедствиях.
</a:t>
            </a:r>
            <a:endParaRPr lang="en-US" sz="1433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государств важны экспорт рыбы, сельхозпродукции и доходы от туризма. Эти отрасли помогают создавать рабочие места, но сильно зависят от погоды и мирового спроса.
</a:t>
            </a:r>
            <a:endParaRPr lang="en-US" sz="1469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связь и медицинская помощь имеют особое значение на удалённых островах. Чем лучше они развиты, тем устойчивее жизнь населения и местная экономика.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обряды, музыка и природные ландшафты составляют богатство Океании. Их сохранение помогает поддерживать связь между поколениями и укрепляет самобытность народов.
</a:t>
            </a:r>
            <a:endParaRPr lang="en-US" sz="13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 Океании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частей Океании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крупнейшие части региона по природным условиям и хозяйству.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 и Австралазия выделяются более крупными территориями, а Микронезия и Полинезия сильнее зависят от моря, туризма и ограниченных ресурсов.
</a:t>
            </a:r>
            <a:endParaRPr lang="en-US" sz="110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регион контрастов и больших расстояний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объединяет материки, острова и атоллы, поэтому здесь соседствуют разные природные условия, культуры и способы жизни. Будущее региона зависит от бережного отношения к воде, рифам и людям.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2026-06-02T13:23:18Z</dcterms:created>
  <dcterms:modified xsi:type="dcterms:W3CDTF">2026-06-02T13:23:18Z</dcterms:modified>
</cp:coreProperties>
</file>