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одночленов и возведение одночлена в натуральную степень
</a:t>
            </a:r>
            <a:endParaRPr lang="en-US" sz="3073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Освойте два правила, которые упрощают буквенные выражения и вычисления.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одночлены в алгебре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встречаются в формулах площади, объёма и скорости. Эти правила помогают быстрее упрощать записи, не терять знаки и уверенно работать с буквенными выражениями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92574" y="1429640"/>
            <a:ext cx="23070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всякое выражение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 плюсом или минусом между частями, например x+2 или 3a-b, не являются одночленами, потому что это уже сумма или разность.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удобно записывать коротко и ясно: сразу видно, какие множители есть в выражении. Это помогает быстрее выполнять преобразования и не путаться в записи.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буквы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 состоит из произведения числа, букв и степеней. Например, 7x, -3a2b и 5m3n — одночлены, потому что между их частями есть только умножение.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тоже подходит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записи есть только число, оно тоже считается одночленом. Например, 12 — это одночлен, хотя букв в нём нет.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одночлена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 — это числовая часть одночлена. В записи 6×2y коэффициент равен 6. Именно он показывает, во сколько раз берётся буквенная часть.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одночлена в стандартном виде помогает сразу увидеть его состав. Когда коэффициент и буквы расположены удобно, проще выполнять вычисления и проверять ответ.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Буквенная часть состоит из переменных и их степеней. В одночлене 6×2y это x2y. Она показывает, какие буквы входят в выражение и в каких степенях.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6222" y="1175216"/>
            <a:ext cx="440745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одночленов и их части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у одночлена выделяются числовая и буквенная части, а также показатели степеней.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одночлена можно точно назвать коэффициент, буквенную часть и степень каждой переменной.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3597" y="1479650"/>
            <a:ext cx="2048805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одночленов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60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одночленов сначала перемножают коэффициенты. Если знаки одинаковые, результат положительный; если разные — отрицательный. Это правило действует так же, как при обычном умножении чисел.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460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584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 объединяют и складывают их показатели. Например, 2×3 · 5×2 = 10×5. Если буквы разные, они просто записываются рядом: 3ab · 2c = 6abc.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584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одинаковые буквы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4708448" y="2412275"/>
            <a:ext cx="18510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результат нужно записать в стандартном виде. Важно не пропустить знак, не перепутать буквы и не оставить лишние множители в записи.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8448" y="1646000"/>
            <a:ext cx="1851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ответа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одночленов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преобразовании произведения одночленов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показатели степеней складываются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x2 умножают на x3, получается пять одинаковых множителей: x · x · x · x · x. Поэтому показатели 2 и 3 складываются, а не умножаются.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повторения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записи показывает, сколько раз переменная повторяется. Вместо длинного списка одинаковых множителей получается короткая и понятная степень.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 удобно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работает для любой одинаковой буквы: a2 · a5 = a7, m · m4 = m5. Главное условие — переменная должна быть одна и та же.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результатов умножения одночленов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удобно сравнить числовые коэффициенты и увидеть, как меняется степень одинаковой буквы в каждом примере.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умножаются отдельно, а показатели одинаковых букв складываются; знак результата зависит от произведения коэффициентов.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«Умножение одночленов»,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88" y="1384361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1788" y="3227236"/>
            <a:ext cx="483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39986"/>
            <a:ext cx="526500" cy="526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умножении одночленов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числа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складывать коэффициенты вместо их умножения. В произведении 2x и 3x нужно получить 6×2, а не 5×2. Числа в одночленах всегда перемножают.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Теряют знак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забывать минус при умножении. Если один множитель отрицательный, а другой положительный, ответ должен быть отрицательным. Знак нельзя пропускать.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буквы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складывать показатели разных букв, например превращать a2b3 в a5b. Складывают только показатели одинаковых букв, а разные буквы записывают отдельно.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Неправильная запись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Ошибка: не приводить ответ к стандартному виду. Сначала считают коэффициент, потом объединяют одинаковые буквы, а затем записывают результат аккуратно и коротко.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сразу записать произведение короче: отдельно для коэффициента и отдельно для буквенной части.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множитель повторяется столько раз, сколько указано в степени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темы: (3x²)³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возводить одночлен в степень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коэффициент возводят в степень, а показатели букв умножают на эту степень.
</a:t>
            </a:r>
            <a:endParaRPr lang="en-US" sz="15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122903"/>
            <a:ext cx="4814700" cy="19754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возведения одночлена в степень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раскрывается повторяющееся умножение и как меняется запись результата.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возводится в степень отдельно, а показатели букв умножаются на число степени.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 и свойства умножения, курс алгебры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оба правила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Повторяющееся умножение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умножение одночленов, и возведение в степень опираются на повторение одинаковых множителей. Поэтому запись можно сокращать без потери смысла.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Отдельно коэффициент и буквы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перемножаются по обычным правилам, а одинаковые буквы обрабатываются по свойствам степеней. Это делает вычисления понятными и быстрыми.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Единый результат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остаётся стандартная запись: числовой множитель сначала, буквенная часть после него. Так выражение становится короче и аккуратнее.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показатели степеней в разных случаях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одинаковые буквы подчиняются разным правилам в зависимости от действия: умножения или возведения в степень.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показатели складываются, а при возведении в степень умножаются на число степени.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по теме «Степени и одночлены»,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одночленов в геометрии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квадрата равна 3x, то его площадь выражается одночленом 9x². Здесь видно, как одна и та же величина повторяется дважды, поэтому появляется степень 2. Такая запись помогает быстро составлять формулу без лишних вычислений.
</a:t>
            </a:r>
            <a:endParaRPr lang="en-US" sz="81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 ребром 2a объём равен 8a³. Три одинаковых множителя показывают, почему в ответе возникает третья степень. Это хороший пример того, как алгебра описывает геометрическую форму коротко и точно.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позволяют не расписывать длинные произведения в задачах. Ученик сразу видит, как связаны длина, площадь и объём, и может проверить, правильно ли записана степень.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полученный результат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числовая часть получена именно умножением коэффициентов. Если числа сложены или перепутаны местами, ответ сразу становится неверным.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Коэффициент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одинаковые буквы: при умножении их показатели складываются, а при возведении одночлена в степень умножаются на число степени.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Показатели букв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ответ аккуратно: сначала число, затем буквенная часть. Для примера 2x³ · 4x² правильный ответ — 8x⁵.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Стандартная запись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с ответами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 одной буквой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5a · 2a³ = 10a⁴. Здесь важно перемножить коэффициенты и сложить показатели одинаковой буквы a.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Чётная степень и знак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(-4p)² = 16p². При чётной степени минус исчезает, потому что отрицательное число умножается само на себя два раза.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в квадрат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 m²)³ = 8m⁶. Коэффициент 2 возводится в третью степень, а показатель у m умножается на 3.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с двумя буквами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-3x²y · 4xy = -12x³y². Числовая часть даёт отрицательный результат, а показатели x и y складываются отдельно.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в одной таблице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удобно сравнить два действия и сразу увидеть, как меняются коэффициенты и показатели.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операции используют свойства степеней, но по-разному изменяют показатели букв.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степеней, алгебра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удобно умножать и возводить в степень, если помнить два правила: числа обрабатываются отдельно, а показатели букв подчиняются свойствам степеней. Это экономит время и делает запись ответа короче.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2026-05-29T14:32:46Z</dcterms:created>
  <dcterms:modified xsi:type="dcterms:W3CDTF">2026-05-29T14:32:46Z</dcterms:modified>
</cp:coreProperties>
</file>