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основы иммунитета: общая картина и ключевые идеи
</a:t>
            </a:r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иммунитета — фундамент понимания защиты организма на молекулярном уровне.
</a:t>
            </a:r>
            <a:endParaRPr lang="en-US" sz="3711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 — сложная система с врожденными и адаптивными механизмами. Генетика определяет индивидуальные ответы на инфекции, вакцины и болезни. Изучение генетических основ позволяет создавать эффективные персонализированные терапии и прогнозировать риски заболеваний.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и роль генетики: введение и актуальность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Врожденный иммунитет функционирует с момента рождения, обеспечивая быстрый неспецифический ответ на патогены. Главные компоненты: белки комплемента, рецепторы распознавания, натуральные киллеры и фагоциты, контролируемые специфическими генами.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Врожденный иммунитет: генетические основы и особенности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генах, отвечающих за компоненты врожденной защиты, могут вызывать ослабление иммунного ответа, повышая уязвимость к инфекциям и возникающим воспалительным процессам.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Мутации, препятствующие нормальному распознаванию антигенов или ведающие смертью иммунных клеток, приводят к иммунодефицитам и аутоиммунным расстройствам.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обеспечивают созревание В- и Т-лимфоцитов, формируя специфический ответ на антигены и развивая иммунную память, ключевую для долгосрочной защиты.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рекомбинации в генах иммуноглобулинов и Т-клеточных рецепторов напрямую контролируются генетической информацией, создавая разнообразие распознавания патогенов.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адаптивного иммунитета: регуляция иммунного ответа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локуса IGH в формировании иммунитета
</a:t>
            </a:r>
            <a:pPr algn="ctr" indent="0" marL="0">
              <a:lnSpc>
                <a:spcPct val="100000"/>
              </a:lnSpc>
              <a:buNone/>
            </a:pPr>
            <a:r>
              <a:rPr lang="en-US" sz="5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Локус IGH отвечает за производство иммуноглобулинов — основного компонента гуморального иммунитета. Рекомбинация V, D и J сегментов генов обеспечивает миллионы вариаций антител, что критично для распознавания спектра патогенов.
</a:t>
            </a:r>
            <a:endParaRPr lang="en-US" sz="937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TCR-локусы и разнообразие Т-клеточных рецепторов
</a:t>
            </a:r>
            <a:pPr algn="ctr" indent="0" marL="0">
              <a:lnSpc>
                <a:spcPct val="100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TCR α, β, γ и δ определяют вариативность Т-клеточных рецепторов через сложные процессы генетической перестройки. Такое разнообразие позволяет иммунной системе адаптироваться к новым инфекциям и клиентам.
</a:t>
            </a:r>
            <a:endParaRPr lang="en-US" sz="939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рекомбинации: источник иммунного разнообразия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Путём перестановки сегментов V, D и J генов происходит образование уникальной комбинации рецепторов. Это генетическое явление — основа адаптивного иммунитета и способность организма узнавать бесчисленное множество антигенов.
</a:t>
            </a:r>
            <a:endParaRPr lang="en-US" sz="945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основы разнообразия антител и Т-рецепторов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15 000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различных аллелей в генах HLA существует у человека, влияя на иммунный ответ и предрасположенность к болезням.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Полиморфизм генов HLA повышает вариативность иммунной реакции, определяет устойчивость или восприимчивость к инфекциям и аутоиммунным патологиям.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Immunogenetics, 2021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HLA участвуют в презентации антигенов, влияя на силу и качество иммунного ответа после вакцинации, например, против гепатита B.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факторы эффективности вакцинации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особенности могут объяснять вариабельность в формировании антител и продолжительности защиты после прививок среди разных индивидов.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Определённые генетические профили повышают риск побочных реакций, что важно учитывать при разработке и выборе вакцинных стратегий.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Экспрессия гена BCL2 обеспечивает выживание долгоживущих В- и Т-клеток памяти, критичных для защиты при повторных инфекциях.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формирования иммунной памяти и устойчивости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вариации влияют на эффективность процессов памяти и адаптивного иммунного ответа на известные патогены.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регуляторных генах могут ослаблять иммунную память, уменьшая защиту и повышая риск рецидивных заболеваний.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индивидуальные генетические различия в памяти иммунитета тесно связаны с исходом вакцинации и инфекционной устойчивостью.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относительный вклад: генетика — ключ к пониманию предрасположенности, среда — основной фактор вариабельности.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факторы обусловливают базовую устойчивость, однако образ жизни и окружающая среда определяют финальную реакцию иммунитета.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Nature, 2016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генетических и средовых факторов в иммунном ответе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аутоиммунных заболеваний: примеры и механизмы
</a:t>
            </a:r>
            <a:endParaRPr lang="en-US" sz="2446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Ассоциация HLA с аутоиммунитетом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Выявлено, что определённые аллели HLA связаны с повышенным риском развития аутоиммунных заболеваний.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HLA-DRB1*03 и DRB1*04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аллели ассоциируются с сахарным диабетом 1 типа и системной красной волчанкой, усиливая аутоиммунные реакции.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HLA-B27 с ревматоидным артритом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HLA-B27 повышает предрасположенность к специфическим воспалительным заболеваниям суставов, что важно для диагностики и терапии.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заболевания у родственников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близких родственников аутоиммунных пациентов риск возникновения схожих нарушений возрастает в 5–20 раз, подтверждая наследственную природу заболеваний.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Вискотта-Олдрича: нарушение иммунной регуляции
</a:t>
            </a:r>
            <a:pPr algn="ctr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редкое заболевание вызвано мутацией в гене WAS, влияющей на клетки иммунной системы. Пациенты страдают от частых инфекций и кожных проявлений. Без лечения прогноз неблагоприятный, поэтому ранняя диагностика крайне важна.
</a:t>
            </a:r>
            <a:endParaRPr lang="en-US" sz="1027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комбинированный иммунодефицит (SCID) — генетическая катастрофа
</a:t>
            </a:r>
            <a:pPr algn="ctr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гене IL2RG приводят к отсутствию эффективного иммунитета. Болезнь проявляется в первые месяцы жизни частыми и тяжёлыми инфекциями. Генетический скрининг и своевременное лечение спасают жизнь ребёнку.
</a:t>
            </a:r>
            <a:endParaRPr lang="en-US" sz="1009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Агаммаглобулинемия Брутона: дефект В-клеток
</a:t>
            </a:r>
            <a:pPr algn="ct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гене BTK приводят к снижению выработки антител. Пациенты имеют повышенную восприимчивость к бактериальным инфекциям. Ранняя терапия иммуноглобулинами значительно улучшает качество жизни.
</a:t>
            </a:r>
            <a:endParaRPr lang="en-US" sz="1072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иммунодефициты: описание ключевых заболеваний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иммунодефициты и роль генетики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иммунодефициты обычно развиваются под воздействием инфекции, лекарств или онкологических заболеваний, но их течение индивидуально и зависит от генетического фона организма.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носители некоторых вариантов HLA испытывают более тяжёлое течение ВИЧ-инфекции, что говорит о влиянии генов на иммунный ответ при вторичных нарушениях.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особенности также влияют на риск осложнений и скорость восстановления иммунитета после воздействия внешних факторов и медицинских вмешательств.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24743"/>
            <a:ext cx="4328400" cy="17122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формы наследования, соответствующие заболевания и гены, что важно для диагностики и консультаций.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типа наследования помогает прогнозировать риски и стратегию лечения для пациентов и их семей.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Медицинская генетика,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наследования иммунных заболеваний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51" y="1639059"/>
            <a:ext cx="28062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59256"/>
            <a:ext cx="350400" cy="28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68831"/>
            <a:ext cx="350400" cy="280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характеристики комплекса генов HLA
</a:t>
            </a:r>
            <a:endParaRPr lang="en-US" sz="2953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10 000 аллелей HLA обеспечивают уникальность иммунного профиля каждого человека, формируя индивидуальную реакцию на патогены.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Совместимость при трансплантации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совпадение HLA между донором и реципиентом — ключ к успеху пересадки и предотвращению реакции отторжения.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Полиморфизмы в генах HLA связаны с предрасположенностью к аутоиммунным и инфекционным заболеваниям различной степени тяжести.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преимущества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гетерогенность комплекса HLA поддерживает устойчивость популяций к разнообразным инфекционным агентам в окружающей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гена TLR4 оказывают влияние на тяжесть сепсиса, изменяя реакцию организма на бактериальные липополисахариды и тем самым влияют на исход инфекций.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Делеция CCR5-Δ32 встречается у некоторых европейцев и блокирует вход ВИЧ в клетки, значительно снижая риск заражения и замедляя прогрессирование заболевания.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гене FUT2 связаны с устойчивостью к норовирусам, защищая кишечник от вирусного воздействия, что снижает распространение острых гастроэнтеритов.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обеспечивающие устойчивость к инфекциям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NGS-диагностика при наследственных иммунодефицитах
</a:t>
            </a:r>
            <a:pPr algn="ctr" indent="0" marL="0">
              <a:lnSpc>
                <a:spcPct val="100000"/>
              </a:lnSpc>
              <a:buNone/>
            </a:pPr>
            <a:r>
              <a:rPr lang="en-US" sz="5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секвенирования нового поколения позволяет выявлять мутации в ключевых генах иммунной системы с высокой точностью и скоростью. Это обеспечивает своевременную терапию и прогнозирование заболеваний.
</a:t>
            </a:r>
            <a:endParaRPr lang="en-US" sz="931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HLA-типирование в трансплантологии
</a:t>
            </a:r>
            <a:pPr algn="ctr" indent="0" marL="0">
              <a:lnSpc>
                <a:spcPct val="100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генотипа HLA — обязательный этап перед пересадкой органов. Точная идентификация снижает риск отторжения и повышает выживаемость пациентов после операции.
</a:t>
            </a:r>
            <a:endParaRPr lang="en-US" sz="97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Панельные тесты для детского иммунитета
</a:t>
            </a:r>
            <a:pPr algn="ctr" indent="0" marL="0">
              <a:lnSpc>
                <a:spcPct val="100000"/>
              </a:lnSpc>
              <a:buNone/>
            </a:pPr>
            <a:r>
              <a:rPr lang="en-US" sz="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анализы охватывают наиболее частые мутации, вызывающие иммунодефициты. Такие тесты позволяют быстро выявить причины частых инфекций у детей и подобрать оптимальное лечение.
</a:t>
            </a:r>
            <a:endParaRPr lang="en-US" sz="965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подходы к генетическому тестированию иммунитета
</a:t>
            </a:r>
            <a:endParaRPr lang="en-US" sz="2924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векторы успешно используются для доставки исправленных генов, как в случае лечения SCID-X1, что существенно улучшает иммунные функции пациентов.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иммунных заболеваний: достижения и вызовы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испытания показывают эффективность генной терапии, однако безопасность и долгосрочные последствия требуют дополнительного изучения.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CRISPR/Cas9 открывает возможности точечного редактирования ДНК, позволяя исправлять ошибки на уровне генома с высокой точностью.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генной терапии включают расширение спектра лечимых заболеваний и развитие персонализированных подходов для максимальной эффективности.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зародышевых клеток вызывает споры по поводу возможных непредсказуемых последствий и наследуемости генетических изменений в будущих поколениях.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социальные аспекты генетических вмешательств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остаются вопросы добровольного согласия пациентов и равного доступа к инновационным терапиям в разных странах и социальных группах.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 строгие правовые нормы и научные стандарты для обеспечения безопасности и этичности генной медицины в клинической практике.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 и биобанки, такие как программа 100 000 геномов, предоставляют уникальные данные для понимания взаимосвязи генов и иммунных реакций в масштабах популяций.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достижения и перспективы генетики иммунитета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биоинформатики и машинного обучения позволяют создавать прогнозы и разрабатывать вакцины с учётом индивидуального генетического профиля для более эффективной терапии.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генетики в иммунологии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определяет уникальность иммунитета каждого человека, двигая медицину в сторону персонализированных решений и новых эффективных методов профилактики, диагностики и лечения инфекционных и аутоиммунных заболеваний.
</a:t>
            </a:r>
            <a:endParaRPr lang="en-US" sz="371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2026-05-10T06:05:01Z</dcterms:created>
  <dcterms:modified xsi:type="dcterms:W3CDTF">2026-05-10T06:05:01Z</dcterms:modified>
</cp:coreProperties>
</file>