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Biographies in English: reading about real people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биографии, чтобы узнавать людей и понимать их жизнь.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biographies are useful in English class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Биографии делают урок английского живым: в них легко искать факты, повторять Past Simple и расширять словарь. Короткие тексты о реальных людях помогают читать внимательнее и понимать, как строится связный рассказ о жизни человека.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endParaRPr lang="en-US" sz="9700" dirty="0"/>
          </a:p>
        </p:txBody>
      </p:sp>
      <p:sp>
        <p:nvSpPr>
          <p:cNvPr id="6" name="Text 2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глаголов в Past Simple помогают описать жизнь героя.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1878100"/>
            <a:ext cx="3504600" cy="25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делают короткую биографию понятной: кто человек, где он жил и чем стал известен.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360000" y="4534050"/>
            <a:ext cx="3567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ключевых глаголов из темы урока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обычно строится биография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порядок фактов в коротком биографическом тексте для урока английского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может подсказать фотография в биографии
</a:t>
            </a:r>
            <a:endParaRPr lang="en-US" sz="259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старой фотографии можно заметить одежду, причёску и выражение лица. Эти детали помогают понять, к какой эпохе относится человек, и представить, как он выглядел в реальной жизни.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рассказывает о времени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Подпись добавляет точность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фотографией часто пишут имя, год и место съёмки. Такая подпись связывает изображение с конкретным событием, например с вручением награды, школьным выступлением или первым публичным появлением.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с биографией стоит портрет учёного, спортсмена или писателя, текст запоминается легче. Изображение превращает набор фактов в историю о живом человеке, а не в сухой список дат.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помогает запомнить героя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500547"/>
            <a:ext cx="4684800" cy="1329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Biography, autobiography, and memoirs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жанра похожи, но отличаются автором и источниками информации.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 — в том, кто рассказывает историю и на чём она основана.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литературных жанров по их определению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есть в биографии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коротком тексте обычно быстро переходят от рождения к школе, а затем к тому, что сделало человека известным.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блоки — achievements и school years, потому что именно они показывают путь к успеху.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структуры коротких биографий для урока английского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Facts, not guesses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биография опирается на книги, письма, дневники, газеты и надёжные сайты музеев. Чем больше источников совпадает, тем спокойнее можно доверять фактам.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источники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биографиях особенно важны даты, названия городов, школ, профессий и наград. Именно такие сведения помогают отличить реальную информацию от общего пересказа.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Ищите точные детали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данные в разных материалах не совпадают, их нужно перепроверить. Слухи, неточные цитаты и неполные заметки не подходят для школьной биографии.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доверяйте слухам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читать не один источник, а два или три. Тогда легче заметить ошибки, уточнить факты и выбрать только проверенную информацию для пересказа.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Сравнивайте несколько текстов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932" y="1276225"/>
            <a:ext cx="2713636" cy="3495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Time and place in a life story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7795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всегда показывает страну и город, где человек родился, учился или работал. Эти детали помогают увидеть связь между жизнью героя и конкретным местом.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792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жил человек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33170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Год, век и исторический период меняют условия жизни. То, что было возможно в одну эпоху, могло быть очень трудным или почти недоступным в другую.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3167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он жил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795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таланты раскрываются по-разному в разные времена. Школы, технологии и правила общества влияют на то, какие возможности есть у человека.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7792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333170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Карта, старая фотография города или изображение исторического времени делают биографию нагляднее. Такие изображения помогают быстрее понять, где и когда происходили события.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33167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представить эпоху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человеку добиться успеха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биографиях часто видно, что результат приходит не сразу, а после долгой подготовки и упорной работы.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факторы — hard work, practice и determination: именно они чаще всего ведут к заметному результату.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факторов успеха в кратких биографиях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9087" y="3110465"/>
            <a:ext cx="40635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5162" y="3110465"/>
            <a:ext cx="464400" cy="46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8312" y="3110465"/>
            <a:ext cx="3483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816637" y="1157303"/>
            <a:ext cx="406350" cy="46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42712" y="1203743"/>
            <a:ext cx="464400" cy="3715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известных людей для школьных биографий
</a:t>
            </a:r>
            <a:endParaRPr lang="en-US" sz="2432" dirty="0"/>
          </a:p>
        </p:txBody>
      </p:sp>
      <p:sp>
        <p:nvSpPr>
          <p:cNvPr id="15" name="Text 2"/>
          <p:cNvSpPr txBox="1"/>
          <p:nvPr/>
        </p:nvSpPr>
        <p:spPr>
          <a:xfrm>
            <a:off x="360050" y="4183837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J.K. Rowling и Roald Dahl показывают, как личная история может привести к успеху в литературе. Их биографии легко читать, потому что в них есть чёткие события, известные книги и понятные факты.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360000" y="3631040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 книги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215150" y="4183837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Marie Curie и Neil Armstrong связаны с наукой и освоением новых горизонтов. Их истории особенно полезны для урока, потому что показывают, как знания, труд и смелость меняют мир.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215100" y="3631040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открытия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070250" y="4183837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личности подходят для школьных текстов, потому что о них легко найти простые и проверяемые сведения. Ученики могут сравнивать профессии, достижения и жизненные пути без лишней сложности.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6070200" y="3631040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факты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787600" y="223067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David Beckham помогает говорить о спорте, тренировках и целеустремлённости. В такой биографии удобно находить даты, команды, победы и понимать, что успех в спорте требует постоянной практики.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1787550" y="167787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дисциплина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642700" y="223067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Malala Yousafzai помогает обсуждать не только достижения, но и личную смелость. Её пример показывает, что биография может рассказывать о борьбе за важную цель и реальном влиянии человека на общество.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4642650" y="167787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характера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1084021"/>
            <a:ext cx="4684800" cy="13296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короткие биографии в сравнении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путь человека, главное достижение и жизненные трудности.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презентации; общеизвестные биографические сведения.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героя есть цель, испытания и результат; именно это делает биографию интересной и понятной для школьников.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1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написать короткую биографию на английском
</a:t>
            </a:r>
            <a:endParaRPr lang="en-US" sz="2641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создания краткого и связного биографического текста.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моменты в жизни человека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14247" y="1884175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становится глубже, когда в ней есть не только успех, но и препятствия. Переезд, бедность или неудача показывают, какие решения человек принимал и как он двигался дальше.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4244" y="1461304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в пути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14247" y="3607027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текстах такие эпизоды описывают короткими предложениями. Это помогает сосредоточиться на главном: что случилось, как человек отреагировал и почему этот момент важен для всей жизни.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4244" y="3184155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формулировки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4916847" y="1884175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помогают увидеть courage, patience and perseverance. Читатель понимает, что важные достижения редко появляются легко, а характер формируется в непростых обстоятельствах и ежедневных усилиях.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916844" y="1461304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характера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4916847" y="3607027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биография показывает и радость, и проблемы, она выглядит честнее. Ученики лучше понимают, что известные люди тоже ошибались, сомневались и искали выход из сложной ситуации.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4916844" y="3184155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победы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40556"/>
            <a:ext cx="8424000" cy="20401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228400" cy="4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детали в портрете или фото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выражению лица, одежде и позе можно предположить возраст, характер момента и общее настроение. Эти детали помогают понять, относится ли изображение к работе, отдыху или важному событию.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и настроение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80850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Портрет, обложка книги или фотография могут подсказать профессию и роль человека. Один удачный снимок часто становится входом в биографию и помогает быстрее запомнить главное.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80850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за кадром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40575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Подпись на английском обычно уточняет имя, год и событие. Вместе с изображением она помогает не просто узнать человека, но и понять, почему именно этот момент выбран для биографии.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40575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подписью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00288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одежды, причёска и качество снимка часто указывают на эпоху. Даже без длинного текста фото помогает догадаться, к какому периоду жизни человека относится изображение.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500288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о времени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биографии используются в повседневном обучении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Биографии встречаются не только на уроках английского: они поддерживают чтение, обсуждение событий и работу с информацией в разных школьных форматах.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биографии играют на английском и истории; именно там они лучше всего соединяют язык, факты и личные истории.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по теме презентации, без статистических измерений.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0575" y="457194"/>
            <a:ext cx="41433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биографии учат учеников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096875" y="244639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Биографии расширяют словарный запас: ученики встречают названия профессий, мест, событий и качеств характера. Новые слова сразу связаны с реальным человеком, поэтому запоминаются легче.
</a:t>
            </a:r>
            <a:endParaRPr lang="en-US" sz="990" dirty="0"/>
          </a:p>
        </p:txBody>
      </p:sp>
      <p:sp>
        <p:nvSpPr>
          <p:cNvPr id="10" name="Text 3"/>
          <p:cNvSpPr txBox="1"/>
          <p:nvPr/>
        </p:nvSpPr>
        <p:spPr>
          <a:xfrm>
            <a:off x="5096875" y="216030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смысл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96875" y="427994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биографий удобно писать мини-тексты и говорить о людях, которых ученики считают интересными. Это помогает строить простые фразы, задавать вопросы и отвечать более уверенно.
</a:t>
            </a:r>
            <a:endParaRPr lang="en-US" sz="990" dirty="0"/>
          </a:p>
        </p:txBody>
      </p:sp>
      <p:sp>
        <p:nvSpPr>
          <p:cNvPr id="12" name="Text 5"/>
          <p:cNvSpPr txBox="1"/>
          <p:nvPr/>
        </p:nvSpPr>
        <p:spPr>
          <a:xfrm>
            <a:off x="5096875" y="399385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 разговор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096875" y="3363172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развивают reading comprehension, потому что в них важно находить даты, имена и ключевые факты. После чтения школьники могут коротко пересказать содержание своими словами.
</a:t>
            </a:r>
            <a:endParaRPr lang="en-US" sz="990" dirty="0"/>
          </a:p>
        </p:txBody>
      </p:sp>
      <p:sp>
        <p:nvSpPr>
          <p:cNvPr id="14" name="Text 7"/>
          <p:cNvSpPr txBox="1"/>
          <p:nvPr/>
        </p:nvSpPr>
        <p:spPr>
          <a:xfrm>
            <a:off x="5096875" y="3077075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пересказ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342090"/>
            <a:ext cx="4684800" cy="1646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короткого биографического абзаца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из каких частей обычно состоит короткая биография и какую роль играет каждая часть текста.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биография строится по чёткой схеме: начало, основная часть и завершение; это помогает писать связно и не пропускать важные факты.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Методическая схема для обучения письму на уроке английского языка.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Биографии в книгах, фильмах и интернете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на полке библиотеки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берёт детскую энциклопедию и находит короткую биографию с фотографией, датами и подписью. Такой формат удобен для первого знакомства: текст небольшой, факты расположены ясно, а рядом есть изображение, которое помогает запомнить героя.
</a:t>
            </a:r>
            <a:endParaRPr lang="en-US" sz="1099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 из документального фильма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коротком фильме о знаменитом учёном или спортсмене биография оживает через голос, архивные кадры и комментарии. Школьник видит не только сухие даты, но и обстановку, в которой человек работал и добивался результата.
</a:t>
            </a:r>
            <a:endParaRPr lang="en-US" sz="1099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 в интернете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Онлайн-энциклопедия позволяет быстро найти имя, годы жизни и основные достижения. Но здесь особенно важно смотреть на источник, автора и дату публикации, чтобы не принять ошибку или неполную информацию за факт.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Биографии соединяют язык с реальными судьбами: они учат читать, писать и говорить о людях, а также показывают, что большие достижения начинаются с простых шагов и упорной работы.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Биографии делают английский живым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2026-05-30T16:31:27Z</dcterms:created>
  <dcterms:modified xsi:type="dcterms:W3CDTF">2026-05-30T16:31:27Z</dcterms:modified>
</cp:coreProperties>
</file>