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 и НН в наречиях на -о и -е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проверять Н и НН в наречиях по слову-основе.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правило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встречаются в диктантах и сочинениях, поэтому ошибка в Н или НН сразу заметна. Правильный выбор зависит не от звучания, а от того, от какого прилагательного образовано слово.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наречия на -о и -е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 -о и -е обозначают признак действия: как? каким образом? Они показывают, как именно происходит действие, например: быстро, уверенно, вежливо.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точнее описать поступок или состояние. В предложении они чаще всего относятся к глаголу и поясняют его значение: отвечает спокойно, действует честно.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образуются от прилагательных: уверенный — уверенно, честный — честно. Поэтому для проверки написания важно найти исходное слово и посмотреть на его основу.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прилагательные и образованные от них наречия.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прилагательном одна Н, в наречии она сохраняется; если НН, то НН остается и в наречии.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правописание: наречия на -о и -е, образованные от прилагательных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одна Н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 в основе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наречии пишется одна Н, если она есть в производящем прилагательном: ветрено, юно, румяно. Число Н не меняется при переходе в наречие.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восстановить слово, от которого образовано наречие. Если в исходном прилагательном одна Н, в наречии тоже будет одна 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слову-основе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упражнениях и диктантах. Он помогает не писать слово по слуху и сразу увидеть правильное написание.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НН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 пишется в наречии тогда, когда оно образовано от прилагательного с НН: торжественно, истинно, обдуманно. Двойная Н сохраняется при образовании нового слова.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парах важно не менять написание основы. Наречие наследует орфографию прилагательного и не упрощает её: торжественный — торжественно, обдуманный — обдуманно.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надежная проверка — сначала определить исходное прилагательное, а затем посчитать, сколько Н уже есть в нем. Это убирает случайный выбор буквы.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наречий с одной Н и с НН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двух группах выглядят похоже, но пишутся по разным основаниям.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определяется не звучанием, а исходным прилагательным: именно оно задает число Н в наречии.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 и НН в наречиях на -о и -е», 2025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Словообразовательная связь прилагательного и наречия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прилагательного к наречию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образуется от основы прилагательного и получает суффикс -о или -е. Поэтому сначала нужно определить исходное слово, а потом проверить его написание.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прилагательном одна Н, то и в наречии она остается одной. Если в прилагательном НН, то и наречие сохраняет НН: форма не сокращается и не добавляет новых букв.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встречаются в заданиях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часто встречаются наречия быстро, аккуратно, неожиданно. Их нужно проверять особенно внимательно, потому что они используются в обычной школьной речи.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есть слова с одной Н и с НН: искренне, торжественно, уверенно. Важно не опираться только на слух, а вспоминать исходное прилагательное.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возникает, когда ученик забывает слово, от которого образовано наречие. Тогда написание выбирают случайно, и в ответе появляется орфографическая ошибка.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пары целиком: искренний — искренне, торжественный — торжественно. Так проще увидеть, почему в наречии сохраняется именно такое написание.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 или НН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написать наречие без ошибки.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слух кажутся простыми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неожиданно и туманно ученик часто пишет буквы по звучанию. Но орфография здесь зависит не от произношения, а от того, какое прилагательное лежит в основе.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Путаются разные 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принимают за краткое прилагательное или наоборот. Из-за этого меняется вопрос к слову, а вместе с ним и способ проверки написания Н или НН.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найдено исходное 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подобрать слово, от которого образовано наречие, легко ошибиться. Проверка начинается именно с поиска пары: искусный — искусно, уверенный — уверенно, медленный — медленно.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пару слов надежнее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связь между прилагательным и наречием, правило становится понятнее. Такой способ помогает не угадывать, а уверенно выбирать правильную букву в каждом слове.
</a:t>
            </a:r>
            <a:endParaRPr lang="en-US" sz="11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запоминания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прилагательные и образованные от них наречия. В таблице видно, что написание Н и НН в наречии повторяет написание исходного слова.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сохраняет число букв Н, которое есть в производящем прилагательном.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пары слов для наблюдения над орфограммой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наречий от кратких прилагательных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 к слову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отвечает на вопрос каков? какова? каковы? Наречие отвечает на вопрос как? и связано с действием.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 проверить орфограмму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относится к действию, ищут исходное прилагательное и сохраняют его написание Н или НН. Это помогает избежать ошибки.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обозначает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называет признак предмета: комната освещена, задача решена. Наречие характеризует действие: светит ярко, отвечает спокойно.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Вывод для письма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частей речи делает выбор буквы понятным: сначала определяем значение слова, затем применяем правило правописания.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вопрос к слову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как?, перед нами наречие. Тогда нужно искать прилагательное, от которого оно образовано, и переносить его написание в новое слово.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каков? какова? каковы?, это краткое прилагательное. В таком случае важно не смешивать его с наречием и не применять чужое правило.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наречия в упражнениях и диктантах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заданиях, поэтому особенно важно сразу узнавать их написание и не опираться только на звучание.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редкими словами, а с привычными наречиями, которые нужно проверять по образцу прилагательного.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слов из школьных упражнений по русскому языку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удобнее запоминать написание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не одно слово, а всю пару целиком. Тогда в памяти связываются значение, вопрос к слову и число букв 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не смотрите только на окончание -о или -е. Оно не подсказывает количество Н; решающим остаётся слово, от которого образовано наречие.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слово парами: ценный — ценно, странный — странно, торжественный — торжественно. Так легче увидеть, что наречие повторяет написание исходного прилагательного.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в тетради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найти исходное прилагательное и проверить написание наречия по правилу.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по правилу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производящем прилагательном пишется одна Н, то в образованном от него наречии тоже сохраняется одна Н: ветрено, искусно, уверенно.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прилагательном есть НН, то та же запись переходит в наречие: торжественно, истинно, обдуманно. Буквы не выбирают на слух.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— словообразовательная связь. Сначала находим исходное прилагательное, затем переносим его написание в наречие на -о или -е.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 сравнения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исходные прилагательные и наречия. Таблица показывает, как работает правило в разных словах и почему важно искать производящее слово.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не определяет написание: решает только число Н в исходном прилагательном.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примеры для закрепления правила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 и НН в наречиях на -о и -е легко проверить, если найти исходное прилагательное. Именно оно подсказывает, сколько букв Н нужно написать в наречии.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2026-05-23T08:53:22Z</dcterms:created>
  <dcterms:modified xsi:type="dcterms:W3CDTF">2026-05-23T08:53:22Z</dcterms:modified>
</cp:coreProperties>
</file>