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Царство Грибы: значение и главные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организмы с важной ролью в природе и жизни человека.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наука о грибах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древних времён грибы служили пищей и лекарством. Научные исследования стали интенсивными в XIX-XX веках. Сегодня описано свыше 100 000 видов, изучение продолжается.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— отдельное царство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— эукариоты, не относящиеся ни к растениям, ни к животным. Они имеют уникальное строение и биологические функции, что выделяет их в отдельную группу организмов.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питания грибов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питаются осмотрофно — всасывают растворённые вещества из окружающей среды, не осуществляя фотосинтез. Это кардинальное отличие от растений.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грибов в природе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грибов включают шампиньоны, плесневые грибы на продуктах и дрожжи. Все они демонстрируют уникальные свойства и разные способы жизнедеятельности.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грибы и их особенности?
</a:t>
            </a:r>
            <a:endParaRPr lang="en-US" sz="1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2" y="0"/>
            <a:ext cx="3946196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48625" y="569675"/>
            <a:ext cx="3854400" cy="9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признаки грибов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4948625" y="2100460"/>
            <a:ext cx="3854400" cy="10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 грибов состоит из хитина, что придаёт им прочность и устойчивость. В отличие от растений, грибы не имеют хлорофилла и не фотосинтезируют.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48625" y="3702506"/>
            <a:ext cx="3854400" cy="10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размножаются спорами — мелкими клетками, способными переноситься ветром. Для размножения характерны как вегетативные процессы, так и половые, что повышает их адаптивность.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0" y="1325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900" y="486375"/>
            <a:ext cx="4154400" cy="4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и размеров грибов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мельчайших до гигантов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бывают одноклеточными — дрожжами, микроскопическими — плесенью, и крупными с видимыми плодами, достигающими нескольких килограммов по весу.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окраски и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Окраска варьируется от белой и коричневой до красной, зелёной и даже фиолетовой. Шляпочные грибы наиболее известны детям и часто используются в обучении.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616" y="1905571"/>
            <a:ext cx="423000" cy="423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1734" y="1890721"/>
            <a:ext cx="396113" cy="452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46" y="3521690"/>
            <a:ext cx="423000" cy="423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2866" y="3506840"/>
            <a:ext cx="396113" cy="4527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888" y="791400"/>
            <a:ext cx="8416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классификационные группы грибов
</a:t>
            </a:r>
            <a:endParaRPr lang="en-US" sz="2020" dirty="0"/>
          </a:p>
        </p:txBody>
      </p:sp>
      <p:sp>
        <p:nvSpPr>
          <p:cNvPr id="8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5750" y="2426050"/>
            <a:ext cx="38730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Включают мукор и пеницилл, размножающиеся преимущественно спорами и часто растущие на органике.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7070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Плесневые грибы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979450" y="2421725"/>
            <a:ext cx="3841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организмы, важные для производства продуктов брожения и биотехнологий.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46315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Дрожжевые грибы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544625" y="408107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Базидиомицеты с развитыми плодовыми телами — шляпками, знакомые многим грибникам.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1070700" y="3525450"/>
            <a:ext cx="3326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Шляпочные грибы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4968275" y="407392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Аскомицеты (мешочные), базидиомицеты (шляпочные) и зигомицеты (плесневые) отличаются типом размножения и строением мицелия.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5463150" y="3525450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по половому процессу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1306774"/>
            <a:ext cx="4534800" cy="222150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биологические данные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признаков грибов, растений и животных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отличия трёх царств по строению и функциям.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ближе к животным по метаболизму, но имеют клеточную стенку, как растения.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600" y="1422496"/>
            <a:ext cx="4102500" cy="2339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7275" y="1421767"/>
            <a:ext cx="4112100" cy="23411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69175" y="3853131"/>
            <a:ext cx="3863100" cy="6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Мицелий — основа гриба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Мицелий состоит из тонких гифов, проникающих в почву и субстрат. Он отвечает за поглощение питательных веществ и является невидимой частью гриба.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929025" y="3853131"/>
            <a:ext cx="3863100" cy="6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Видимая часть — плодовое тело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Плодовое тело — это шляпка и ножка, выступающие над землёй. Она служит для образования и распространения спор, обеспечивая размножение.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гриба: мицелий и плодовое тело
</a:t>
            </a:r>
            <a:endParaRPr lang="en-US" sz="1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размножения грибов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Вегетативное размножение происходит путём фрагментации мицелия, позволяя грибам быстро заселять новые территории.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включает слияние специализированных клеток и образование спор в асках и базидиях, обеспечивая генетическое разнообразие.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осуществляется через споры и почкование у дрожжей, что способствует быстрому распространению.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шляпочного гриба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развития от споры до зрелого гриба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1850" y="403425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грибов: разложение и симбиоз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2625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наземных растений образуют микоризу — симбиотическое взаимодействие с грибами, при котором корни получают влагу и минералы, а грибы — продукты фотосинтеза растения.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26275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являются ключевыми разложителями, расщепляя органические вещества: опавшую листву, мёртвую древесину и животные останки, обеспечивая возвращение питательных элементов в экосистему.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2900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грибов привело бы к накоплению биологических отходов, что нарушило бы естественные процессы круговорота веществ и повлияло на здоровье экосистем.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6290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— это особенная форма симбиоза, где грибы объединяются с водорослями, создавая устойчивые сообщества, способные жить в экстремальных условиях.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микологические исследования, 2023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грибов в биоразнообразие Земли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Реальное количество видов грибов значительно выше — учёные предполагают существование до 5 миллионов, что делает их одними из наиболее разнообразных организмов на планете.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обеспечивают важный биологический вклад, превосходя растения и уступая лишь животным по числу видов, что подчёркивает их ключевое место в экосистемах.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8950" y="283725"/>
            <a:ext cx="66285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Грибы-паразиты: влияние на растения и урожайность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41310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эпидемии грибковых болезней требуют применения защитных мер и устойчивых сортов, чтобы сохранить качество и количество продукции.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89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грибы вызывают опасные заболевания растений, такие как фитофтора и ржавчина, которые могут быстро распространяться по сельскохозяйственным угодьям.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7993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Грибковые инфекции наносят значительный урон урожаю, снижая сборы на 30% и более, что сказывается на продовольственной безопасности и экономике.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000" y="1296844"/>
            <a:ext cx="4068000" cy="38773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121600"/>
            <a:ext cx="7531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Съедобные и ядовитые грибы: основные виды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72125" y="1641550"/>
            <a:ext cx="4285500" cy="288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популярным съедобным грибам относятся белый гриб, подберёзовик, опёнок и лисичка, широко собираемые и используемые в кулинарии благодаря приятному вкусу и полезным свойствам.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ядовитых грибов опасны мухомор, бледная поганка — особо смертельно ядовитая, и сатанинский гриб. Ежегодно фиксируются случаи отравлений, особенно в сезон сбора грибов.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Пеницилл — начало эры антибиотиков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Пенициллин был первым антибиотиком, открытым благодаря плесневым грибам. Он спас миллионы жизней, уничтожая опасные бактерии и заложив основы современной медицины.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Целебные свойства восточных грибов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шиитаке и рейши в традиционной медицине используются для укрепления иммунной системы и общего оздоровления организма, их популярность растёт во всём мире.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современных лекарств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продолжают изучать редкие и занесённые в Красную книгу виды грибов для создания новых лекарственных средств с антибактериальными и противоопухолевыми свойствами.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аспекты использования грибов в медицине
</a:t>
            </a:r>
            <a:endParaRPr lang="en-US" sz="1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4525" y="198425"/>
            <a:ext cx="68013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грибов в пищевой промышленности и быту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1109775" y="1831825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времена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дрожжей в выпечке и приготовлении напитков началось тысячи лет назад, обеспечивая разнообразие вкусов и хранение продуктов.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415950" y="1832600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Современность
</a:t>
            </a:r>
            <a:pPr algn="l" indent="0" marL="0">
              <a:lnSpc>
                <a:spcPct val="13004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промышленное выращивание шампиньонов и вешенок на специализированных фабриках стало важной отраслью пищевой промышленности с высоким спросом.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261750" y="3689775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Средние века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технологии применения плесеневых грибов для изготовления особых сортов сыров, таких как рокфор и камамбер, с уникальными вкусовыми качествами.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союз грибоводов, отчет 2023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производство съедобных грибов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объём производства превысил 35 миллионов тонн — спрос растёт благодаря популярности грибов в питании и развитии грибоводства.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удерживает доминирующее положение, обеспечивая три четверти мирового производства, что подчёркивает важность страны в мировой грибной индустрии.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6600" y="16601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способны разлагать загрязнители, включая нефтепродукты и пластик, что способствует экологическому очищению почв и уменьшению вреда от загрязнений.
</a:t>
            </a:r>
            <a:endParaRPr lang="en-US" sz="1377" dirty="0"/>
          </a:p>
        </p:txBody>
      </p:sp>
      <p:sp>
        <p:nvSpPr>
          <p:cNvPr id="7" name="Text 1"/>
          <p:cNvSpPr txBox="1"/>
          <p:nvPr/>
        </p:nvSpPr>
        <p:spPr>
          <a:xfrm>
            <a:off x="5036450" y="360345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очистных сооружениях шампиньоны и плесневые грибы применяются для компостирования и биологической переработки отходов, улучшая экологическую обстановку.
</a:t>
            </a:r>
            <a:endParaRPr lang="en-US" sz="1323" dirty="0"/>
          </a:p>
        </p:txBody>
      </p:sp>
      <p:sp>
        <p:nvSpPr>
          <p:cNvPr id="8" name="Text 2"/>
          <p:cNvSpPr txBox="1"/>
          <p:nvPr/>
        </p:nvSpPr>
        <p:spPr>
          <a:xfrm>
            <a:off x="678500" y="26105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грибные виды вызывают микозы и аллергии у человека, требуя внимания к гигиене и профилактике заболеваний, особенно в условиях повышенной влажности.
</a:t>
            </a:r>
            <a:endParaRPr lang="en-US" sz="1323" dirty="0"/>
          </a:p>
        </p:txBody>
      </p:sp>
      <p:sp>
        <p:nvSpPr>
          <p:cNvPr id="9" name="Text 3"/>
          <p:cNvSpPr txBox="1"/>
          <p:nvPr/>
        </p:nvSpPr>
        <p:spPr>
          <a:xfrm>
            <a:off x="632700" y="174610"/>
            <a:ext cx="78786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и медицинское значение грибов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300" y="442283"/>
            <a:ext cx="4356000" cy="43389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32400" y="289950"/>
            <a:ext cx="4075500" cy="43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редких видов грибов и экологические инициативы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Красную книгу включены редкие грибы, такие как веселка и кордицепс, подвергающиеся риску из-за утраты среды обитания и чрезмерной добычи человеком.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Создаются природоохранные маршруты и образовательные программы, вводятся ограничения на сбор грибов, что помогает сохранять их биоразнообразие и стабильность экосистем.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29050" y="1177921"/>
            <a:ext cx="3709200" cy="29376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3925" y="1707700"/>
            <a:ext cx="37092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грибов в природе и перспективы исследований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играют важную роль в поддержании экологического баланса и развитии медицины. Их изучение и защита способствуют устойчивому будущему и новым научным открытиям.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2026-05-08T12:49:29Z</dcterms:created>
  <dcterms:modified xsi:type="dcterms:W3CDTF">2026-05-08T12:49:29Z</dcterms:modified>
</cp:coreProperties>
</file>