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jpe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П. Колпакова. «Радуга-дуга»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Весёлый фольклор, яркие образы и живое русское слово.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П. Колпакова записывала народные тексты так, чтобы сохранить их ритм, интонацию и шутливую живость. Благодаря её работе детский фольклор дошёл до нас как звучное, краткое и очень выразительное искусство слова.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Собирательница живого слова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книга коротких фольклорных текстов для детей: потешек, песенок, прибауток и игр со словом. Они читаются легко и сразу создают весёлое, светлое настроение.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много повтора, созвучий и простых образов. Поэтому речь звучит напевно, а смысл становится понятным почти с первого чтения — даже младшему школьнику.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4 класса такие произведения особенно удачны: их приятно читать вслух, легко запоминать и интересно разыгрывать в классе или дома.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представляет собой «Радуга-дуга»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2805454"/>
            <a:ext cx="3650100" cy="209239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748704"/>
            <a:ext cx="3650100" cy="209239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176500" y="3407974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Цветной знак весёлого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в названии книги подсказывает: здесь всё звучит легко, звонко и по-детски радостно. Она связывает небо, землю и игру, а потому особенно хорошо подходит для иллюстрации. Светлый пейзаж с облаками и травой делает образ ещё заметнее.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176500" y="1345825"/>
            <a:ext cx="4542600" cy="132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Радуга после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народном представлении радуга появляется как знак красоты и радости после ненастья. В книге этот образ объединяет разные тексты и словно открывает перед читателем светлый праздник. Яркая дуга в небе помогает детям почувствовать настроение удивления и ожидания чуда.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радуги в книге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мир фольклора в книге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природный образ превращается в запоминающийся игровой текст.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413" y="1428462"/>
            <a:ext cx="200925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153900" y="1428462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892075" y="1428462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630250" y="1428462"/>
            <a:ext cx="267900" cy="267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43225" y="1435093"/>
            <a:ext cx="318300" cy="25464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174300" y="251050"/>
            <a:ext cx="8795400" cy="77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народного творчества в книге
</a:t>
            </a:r>
            <a:endParaRPr lang="en-US" sz="2100" dirty="0"/>
          </a:p>
        </p:txBody>
      </p:sp>
      <p:sp>
        <p:nvSpPr>
          <p:cNvPr id="16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7" name="Text 2"/>
          <p:cNvSpPr txBox="1"/>
          <p:nvPr/>
        </p:nvSpPr>
        <p:spPr>
          <a:xfrm>
            <a:off x="3329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 весёлые тексты сразу вызывают улыбку. Они помогают ребёнку услышать ритм речи и почувствовать, как слово может играть, а не только сообщать смысл.
</a:t>
            </a:r>
            <a:endParaRPr lang="en-US" sz="1000" dirty="0"/>
          </a:p>
        </p:txBody>
      </p:sp>
      <p:sp>
        <p:nvSpPr>
          <p:cNvPr id="18" name="Text 3"/>
          <p:cNvSpPr txBox="1"/>
          <p:nvPr/>
        </p:nvSpPr>
        <p:spPr>
          <a:xfrm>
            <a:off x="2066488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Прибаутки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построены на шутке и неожиданном повороте. В них смешное звучит доброжелательно, поэтому чтение получается лёгким и очень живым.
</a:t>
            </a:r>
            <a:endParaRPr lang="en-US" sz="1000" dirty="0"/>
          </a:p>
        </p:txBody>
      </p:sp>
      <p:sp>
        <p:nvSpPr>
          <p:cNvPr id="19" name="Text 4"/>
          <p:cNvSpPr txBox="1"/>
          <p:nvPr/>
        </p:nvSpPr>
        <p:spPr>
          <a:xfrm>
            <a:off x="3800212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Заклички обращены к солнцу, дождю, ветру и другим силам природы. Ребёнок слышит в них разговор с миром вокруг себя, почти как в маленьком обряде.
</a:t>
            </a:r>
            <a:endParaRPr lang="en-US" sz="1000" dirty="0"/>
          </a:p>
        </p:txBody>
      </p:sp>
      <p:sp>
        <p:nvSpPr>
          <p:cNvPr id="20" name="Text 5"/>
          <p:cNvSpPr txBox="1"/>
          <p:nvPr/>
        </p:nvSpPr>
        <p:spPr>
          <a:xfrm>
            <a:off x="5533913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Песенки делают речь напевной и плавной. Их удобно читать хором, вслух или с лёгким покачиванием в такт, как будто слова сами просятся на мелодию.
</a:t>
            </a:r>
            <a:endParaRPr lang="en-US" sz="1000" dirty="0"/>
          </a:p>
        </p:txBody>
      </p:sp>
      <p:sp>
        <p:nvSpPr>
          <p:cNvPr id="21" name="Text 6"/>
          <p:cNvSpPr txBox="1"/>
          <p:nvPr/>
        </p:nvSpPr>
        <p:spPr>
          <a:xfrm>
            <a:off x="7267625" y="1978338"/>
            <a:ext cx="15372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Считалки помогают выбрать водящего в игре и держат внимание на каждом слове. Их чёткий ритм и повтор делают текст быстрым, звонким и очень запоминающимся.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900" y="2872140"/>
            <a:ext cx="3623400" cy="19744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8900" y="836528"/>
            <a:ext cx="3623400" cy="197447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320050" y="3181647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Трава, цветы и птицы в движении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и птицы в книге тоже будто оживают: трава качается, цветы раскрываются, птицы поют и летят. Весенний или летний пейзаж помогает увидеть, что природа здесь не только красивая, но и очень подвижная, как в детской игре.
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320175" y="1140779"/>
            <a:ext cx="4327800" cy="142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дождь и ветер рядом с ребёнком
</a:t>
            </a:r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природа не стоит в стороне: она будто разговаривает с человеком и участвует в игре. Солнце, дождь и ветер звучат как знакомые собеседники. Такой мир кажется тёплым, близким и немного волшебным, как летний день после короткого дождя.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2" name="Text 3"/>
          <p:cNvSpPr txBox="1"/>
          <p:nvPr/>
        </p:nvSpPr>
        <p:spPr>
          <a:xfrm>
            <a:off x="505400" y="288925"/>
            <a:ext cx="8142300" cy="43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детском восприятии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текстах Колпаковой помогают услышать порядок речи. Когда слово или строка возвращаются снова, ребёнку легче уловить мелодию и читать уверенно, без спешки.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Созвучия и звукопись делают фольклор похожим на маленькую песенку. Фразы звучат дружно, а отдельные слова будто перекликаются между собой, создавая весёлую речевую игру.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Чёткий ритм поддерживает выразительное чтение. Он подсказывает, где сделать паузу, а где усилить голос, поэтому текст запоминается не только глазами, но и на слух.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 и звук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и прибаутки короткие, поэтому ребёнок не устает и быстро удерживает в памяти главные слова. Небольшой объём помогает сразу понять общий смысл.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действия — идёт, поёт, зовёт, играет, радуется — создают ясную картину. Сюжет не запутывает, а ведёт читателя по понятной и весёлой дорожке.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образы работают как подсказки. Если в тексте уже были дождик, солнышко или птица, они легко узнаются снова, и запоминание становится почти игрой.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тексты легко запоминаются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фольклорного мира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рядом с детьми появляются звери, птицы, солнце и дождик. Они ведут себя как живые участники игры, поэтому текст кажется и сказочным, и очень близким.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могут показать героев в движении: они бегут, скачут, поют, пляшут и смеются. Тогда книга словно оживает на глазах и превращается в маленький праздник.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Смешное в книге рождается из неожиданных сопоставлений, забавных рифм и повторов. Юмор здесь мягкий: он вызывает улыбку, но не обижает и не высмеивает.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тон помогает детям чувствовать себя рядом с текстом легко и свободно. Даже самые короткие прибаутки звучат как дружелюбная игра, а не как строгий урок.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фольклор особенно понятен младшим школьникам: в нем есть радость, теплая интонация и живое слово. Поэтому чтение превращается в веселое и спокойное знакомство с народной поэзией.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Юмор и добрый тон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251050"/>
            <a:ext cx="87954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народной жизнью
</a:t>
            </a:r>
            <a:endParaRPr lang="en-US" sz="2100" dirty="0"/>
          </a:p>
        </p:txBody>
      </p:sp>
      <p:sp>
        <p:nvSpPr>
          <p:cNvPr id="8" name="Text 1"/>
          <p:cNvSpPr txBox="1"/>
          <p:nvPr/>
        </p:nvSpPr>
        <p:spPr>
          <a:xfrm>
            <a:off x="1119975" y="2200875"/>
            <a:ext cx="2170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труд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Народный текст вырастает из повседневной жизни: из работы, домашних дел и наблюдений за тем, что происходит вокруг.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485675" y="71790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Времена года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 нем появляются признаки сезона — солнце, дождь, снег, ветер, первые цветы и перелет птиц.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309900" y="3586350"/>
            <a:ext cx="2425500" cy="110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Детская игра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наблюдения переходят в песенки, считалки и потешки, которые легко включаются в игру и веселое общение детей.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684825" y="1923550"/>
            <a:ext cx="2170500" cy="1209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книга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собранные тексты сохраняются в книге, чтобы их могли читать, повторять и передавать дальше уже в новом окружении.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ребенок читает такую книгу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восприятия строится от слуха и узнавания образа к повторению, выразительному чтению и игре.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здесь важны иллюстрации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Яркий рисунок помогает сразу увидеть радугу, небо, облака и луг, о которых говорит текст. Для четвероклассника это делает короткое произведение наглядным и легко запоминающимся.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поддерживают веселое настроение книги и подсказывают, как ее читать: легко, живо, с улыбкой. По деталям картинки ребенок лучше чувствует движение, свет и радость фольклорного мира.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развивает слух к ритму и учит замечать, как повтор и созвучие делают речь плавной, звонкой и удобной для чтения вслух.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«Радуга-дуга»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знакомит с разными жанрами устного народного творчества и показывает, что короткий текст тоже может быть выразительным и содержательным.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учится ценить простое народное слово: в нем мало лишнего, зато много точности, тепла и образности.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игру и веселую интонацию книга пробуждает интерес к фольклору и помогает почувствовать красоту живой русской речи.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удобно читать вслух на уроке: они короткие, ритмичные и сразу вызывают отклик у детей. Их легко произносить дружно и по ролям.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подходит и для заучивания, и для маленьких инсценировок. Небольшой объем помогает не уставать, а веселый тон поддерживает внимание до конца.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четвероклассника это удачное первое знакомство с фольклором. Оно проходит без скуки: через живое слово, игру и ощущение праздника.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книги в детском чтении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Прыжок, который слышен в словах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текстах строки будто сами подпрыгивают: в них чувствуется легкий бег, стремительный шаг и звонкая речь. Такое движение удобно показать в рисунке, где герои не стоят на месте, а словно играют на ходу.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Пляска весёлых образов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птицы и звери в фольклорном мире часто движутся вместе, как в хороводе. Из-за этого текст напоминает маленький праздник, где каждый звук поддерживает общее веселье и создает ощущение танца.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для чтения и игры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прибаутка легко превращается в сценку: один читает, другой показывает движение, а третий подхватывает ритм. Так книга оживает и становится похожа на игру, которую хочется повторить еще раз.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движение в книге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книги очень прост, но при этом точен и образен. Каждое слово звучит естественно, поэтому ребенок легко понимает смысл и не теряет интерес к тексту.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Уменьшительные формы и ласковые обращения делают речь мягкой и теплой. Они помогают услышать в фольклоре заботу, доброжелательность и близость к живой разговорной интонации.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устойчивые выражения придают текстам музыкальность. Благодаря им слово звучит особенно ясно, а настроение произведения становится радостным и запоминающимся.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книги
</a:t>
            </a:r>
            <a:endParaRPr lang="en-US" sz="2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устного слова к традиции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народный текст живет в речи, памяти, записи и школьном чтении.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Колпаковой сохраняет живое звучание детского фольклора и делает его близким младшим школьникам. В ней слово, ритм и игра соединяются с радостью чтения и народной мудростью.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ценность «Радуга-дуга»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2026-05-20T09:03:46Z</dcterms:created>
  <dcterms:modified xsi:type="dcterms:W3CDTF">2026-05-20T09:03:46Z</dcterms:modified>
</cp:coreProperties>
</file>