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поражения и защита населения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угрозу и действовать, чтобы сохранить жизнь и здоровье?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опасности и способы защиты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понимать, чем опасны не только военные воздействия, но и разрушение инфраструктуры, пожары и сбои жизнеобеспечения. Для школьника это основа грамотного поведения в чрезвычайной ситуации и при сигналах гражданской обороны.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современных средств поражения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опасность создают разные механизмы воздействия: от физического до информационного.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многокомпонентность имеет ядерное оружие, а наиболее скрытые последствия характерны для химических, биологических и кибервоздействий.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курса ОБЗР и гражданской обороны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сочетание делает поражение особенно опасным: последствия проявляются одновременно и сразу, и спустя длительное время.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гражданской обороны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поражающих факторов обычно выделяют у ядерного взрыва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 и тепловое излучение при ядерном взрыве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 разрушает здания, выбивает стекла, опрокидывает конструкции и поражает людей обломками. В городе её действие усиливается отражением от стен и плотной застройки.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излучение вызывает ожоги открытых участков тела, воспламенение одежды и пожары. В результате возникают вторичные очаги горения, которые осложняют эвакуацию и спасательные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ядерного взрыва и их 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факторов и наиболее типичных последствий.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определяется не отдельным фактором, а их совместным действием: именно оно резко увеличивает тяжесть последствий.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гражданской обороны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808" y="1409453"/>
            <a:ext cx="540487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795" y="2308192"/>
            <a:ext cx="694913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4158" y="1387020"/>
            <a:ext cx="694913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и отравляющие вещества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дыхания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вещества быстро нарушают дыхание, поэтому главным становится немедленная защита органов дыхания и выход из заражённой зоны.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глаз и кожи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вещества вызывают раздражение, ожоги и тяжёлые местные поражения, особенно при контакте с открытыми участками тела.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Токсическое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воздействуют на нервную систему и жизненно важные функции организма, из-за чего состояние ухудшается стремительно.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помещении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может сохраняться в воздухе, на одежде и предметах, поэтому важны герметизация помещения и ограничение контактов.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меры защиты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Противогаз, снятие загрязнённой одежды и быстрое укрытие помогают снизить дозу воздействия до прибытия помощи.
</a:t>
            </a:r>
            <a:endParaRPr lang="en-US" sz="9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средства поражения и распространение инфекции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агенты опасны тем, что после заражения болезнь может развиваться скрытно. Инкубационный период затрудняет раннее распознавание угрозы и позволяет инфекции распространяться дальше.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возможна воздушно-капельным, контактным, пищевым и водным путями. Поэтому важны изоляция, гигиена, вакцинация, дезинфекция и медицинское наблюдение за контактировавшими.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средства поражения и их 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последствия усиливаются из-за плотной застройки, повреждения коммуникаций и затруднённой работы спасателей.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не только прямое поражение, но и цепочка вторичных событий: обрушения, возгорания и нарушения инфраструктуры.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ОБЗР и гражданской обороны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поражения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ОБЗР и гражданской обороны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 и респиратор предназначены для защиты органов дыхания от токсичных паров, дыма, аэрозолей и радиоактивной пыли, если они правильно подобраны по размеру и плотно прилегают.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одежда, перчатки и очки уменьшают воздействие на кожу и слизистые оболочки, поэтому особенно важны при химической опасности, задымлении и загрязнении поверхности частицами.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индивидуальный перевязочный пакет не предотвращают поражение, но позволяют быстро оказать первую помощь, остановить кровотечение и закрыть рану до прибытия медиков.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СИЗ зависит от исправности, своевременного применения и правильного хранения: комплект должен быть готов заранее, а не собираться в момент тревоги.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коллективной защиты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оборудованное сооружение защищает людей от ударной волны, обломков, пожаров и части химических факторов, если соблюдается герметичный режим и работает система вентиляции.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помещение снижает воздействие ионизирующего излучения и радиоактивной пыли, поэтому подходит для временного пребывания, когда главная опасность связана с радиацией.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 условия пребывания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безопасного ожидания нужны вода, вентиляция, прочные перекрытия и организованное размещение людей; эти признаки определяют реальную защитную способность сооружения.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защитных возможностей укрытий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прочность, но и разницу в устойчивости к комбинированным поражающим факторам, важную для выбора места укрытия.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инженерной защиты и герметизации, тем лучше укрытие снижает риск при нескольких опасностях одновременно.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гражданской обороны; условная сравнительная оценка защитных свойств.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оповещения и наблюдения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речевые сообщения и официальные цифровые каналы быстро предупреждают людей о возникновении опасности и запускают немедленную реакцию населения.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Получение уточнений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радио и SMS помогают понять характер угрозы, определить район опасности и выбрать укрытие, маршрут или иной режим действий.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Наблюдение за обстановкой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оценивают радиационную, химическую и санитарно-эпидемиологическую ситуацию, чтобы корректировать меры защиты и ограничивать перемещение.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Обновление указаний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новые данные, власти сообщают о завершении тревоги, смене маршрутов или разрешении на выход, поэтому важно ждать только официальной команды.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рассредоточение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ОБЗР и гражданской обороны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поражающих факторах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травмах от взрыва или обрушения сначала оценивают безопасность места, останавливают кровотечение, накладывают повязку и вызывают помощь, потому что скрытые повреждения могут быть опаснее видимых.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химическом воздействии необходимо быстро покинуть заражённую зону, снять загрязнённую одежду и промыть открытые участки кожи водой, если это не запрещено инструкцией по веществу.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радиационном поражении важно сократить время нахождения вне укрытия, перейти в защищённое помещение и затем пройти медицинское наблюдение, даже если самочувствие сначала кажется удовлетворительным.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населения в разных чрезвычайных ситуациях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тип угрозы и приоритетное действие, чтобы выбрать безопасный и реалистичный алгоритм поведения.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действий всегда зависит от конкретной опасности: универсального сценария нет, а ошибка в приоритете может увеличить потери.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гражданской обороны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у двери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рюкзак складывают воду, фонарь, батарейки, аптечку, документы и зарядное устройство. Такой набор стоит у входа заранее, чтобы в момент тревоги не тратить время на поиски и сборы.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знают все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заранее показывают запасные выходы, безопасные коридоры и место сбора после эвакуации. Когда путь известен, ученики действуют спокойнее и не создают давки у дверей.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список без паники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хранит номера близких, школы и экстренных служб в бумажном и электронном виде. Это помогает быстро связаться друг с другом, даже если обычный порядок общения нарушен.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дома и в школе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нормы, ограничивающие опасные средства поражения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гуманитарное право и Женевские конвенции требуют различать комбатантов и гражданских лиц, а также ограничивать способы ведения войны, причиняющие неизбирательный вред населению.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запрещении химического оружия запрещает разработку, производство, накопление и применение химического оружия, поскольку оно особенно опасно для людей, не участвующих в боевых действиях.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защищают медицинский персонал, объекты жизнеобеспечения и инфраструктуру, показывая, что безопасность населения является общей ответственностью государств.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начинается со знания и дисциплины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поражения опасны не только взрывом, но и долгими последствиями для людей и города. Понимание факторов поражения, оповещения, укрытия и эвакуации делает поведение осознанным и безопасным.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2026-05-21T05:10:50Z</dcterms:created>
  <dcterms:modified xsi:type="dcterms:W3CDTF">2026-05-21T05:10:50Z</dcterms:modified>
</cp:coreProperties>
</file>