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Абрамов: писатель русской деревни, войны и совести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сумевший услышать голос северной деревни и своей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испытаний и правды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формировался в эпоху коллективизации, войны и послевоенного восстановления. Именно тогда его проза стала честным разговором о деревне, труде, потере привычного мира и нравственном выборе человека перед лицом истории.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северной деревне Веркола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 родился 29 февраля 1920 года в Верколе Архангельской области. Северная деревня стала для него первой школой наблюдения, памяти и точного слова, впоследствии определившей художественный мир писателя.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Родом с Пинежья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потерял отца и рос в большой крестьянской семье, где труд был не обязанностью, а условием жизни. Такой опыт с детства приучал к внутренней собранности, терпению и уважению к человеческому делу.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ответственность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быт, сезонные работы, устная речь и характеры сельских жителей сформировали его чувство реальности. Позднее именно эти впечатления превратились в основу его точных и психологически убедительных произведений.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 источник прозы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 Русского Севера научила Абрамова видеть красоту без приукрашивания. В его прозе север станет не декорацией, а живым пространством памяти, труда и нравственной выносливости.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язык и природа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филологическая подготовка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Абрамов стал студентом филологического факультета Ленинградского университета. Здесь он получил систематическое гуманитарное образование и впервые глубоко погрузился в мир русской словесности.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университет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укрепил его интерес к классической традиции, народной речи, исторической памяти и точной художественной детали. Это сочетание знания и жизненного опыта стало основой его стиля.
</a:t>
            </a:r>
            <a:endParaRPr lang="en-US" sz="99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Филологическая школа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Учёбу прервала Великая Отечественная война, но после фронта Абрамов её завершил. Пережитое на войне усилило серьёзность его взгляда на литературу и человеческую жизнь.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возвращение к учёбе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творческого пути
</a:t>
            </a:r>
            <a:endParaRPr lang="en-US" sz="306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Абрамова от северного детства к признанию крупным писателем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как нравственная основа прозы
</a:t>
            </a:r>
            <a:endParaRPr lang="en-US" sz="2801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Абрамов участвовал в Великой Отечественной войне и был тяжело ранен. Этот опыт сделал темы потерь, долга и человеческой стойкости не отвлечёнными, а глубоко личными.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биография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память в его книгах всегда связана с конкретной судьбой, а не с абстрактным героизмом. Абрамов показывает, насколько дорого даётся победа и как высока ответственность за живого человека.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человеческой жизни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война не заканчивается на фронте: её последствия ощущаются в мирной деревенской жизни, в труде, в семейных отношениях и в моральных решениях, которые приходится принимать после возвращения.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войны и мира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усилил в его прозе требовательность к человеку. Абрамов убеждён: судьба страны зависит от способности каждого сохранять совесть, честность и готовность отвечать за других.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мера поступка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и «деревенская проза»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принадлежал к поколению писателей, которые в 1960—1980-е годы обратились к теме деревни. Рядом с ним обычно называют Валентина Распутина, Василия Белова, Виктора Астафьева и Бориса Можаева.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литературный круг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«деревенской прозы» Абрамов выделяется особой жёсткостью оценки и глубиной ответственности за изображаемую жизнь. Он писал о селе как о пространстве исторической правды, а не ностальгии.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идеализировал деревню и не превращал её в красивый фон. Его интересовали боль, утраты, внутренние противоречия и то, что происходит с человеком в условиях разрушения привычного мира.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строгость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отличалась не только вниманием к быту, но и точным анализом общественных процессов. Абрамов показывал, как меняются труд, уклад жизни и отношения между поколениями.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точность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Абрамова и годы публикации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писатель постепенно расширял масштаб повествования — от военного времени к глубокому анализу судьбы деревни.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произведение, тем острее в нём тема распада уклада и нравственного выбора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А. Абрамов, основные произведения: 1958, 1960, 1962, 1973, 1981.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Тетралогия «Пряслины» — главный труд писателя
</a:t>
            </a:r>
            <a:endParaRPr lang="en-US" sz="3081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Тетралогия включает романы «Братья и сёстры», «Две зимы и три лета», «Пути-перепутья» и «Дом». Вместе они образуют целостную картину жизни северной деревни на переломе эпох.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романа цикла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цикла находится семья Пряслиных и деревня Пекашино. Через их судьбу Абрамов показывает не частную историю, а жизнь целого крестьянского мира, переживающего войну и тяжёлые перемены.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деревня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события, но и ежедневный труд: посев, уборка, забота о доме, поддержание хозяйства. Именно в труде проявляются стойкость, взаимопомощь и нравственная сила людей.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восстановление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цикл входит тема распада привычного мира, утраты опор и внутреннего надлома. Абрамов показывает, что сохранение дома и человеческого достоинства требует постоянной ответственности.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уклада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Абрамова и их проблематика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ключевых книг писателя с главными темами его творчества.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повторяются труд, память и нравственная ответственность, а различаются лишь исторические обстоятельства и степень внутреннего кризиса.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А. Абрамов, основные произведения и годы публикации.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Фёдора Абрамова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 у Абрамова показан не как фон, а как мера человеческой состоятельности. Через работу в поле, на ферме и в доме раскрываются характер, выносливость и чувство ответственности героя.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судьба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родная земля у Абрамова означают не только имущество, но и корни, преемственность и личный долг. Потеря этих опор воспринимается как угроза самой человеческой личности.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земля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его прозе не ограничивается боями: она входит в повседневность послевоенной деревни, где потери, голод и ожидание близких продолжают определять поведение людей и их нравственные решения.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показывает, что безучастность разрушает не только конкретные судьбы, но и саму ткань деревенской жизни. Равнодушие ведёт к распаду связей, доверия и уважения между людьми.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равнодушия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постоянно ставит героев перед выбором между совестью и удобством, общим делом и личной выгодой. Именно в таких ситуациях особенно ясно проявляется их подлинный характер.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мир как художественное пространство
</a:t>
            </a:r>
            <a:endParaRPr lang="en-US" sz="2675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места писателя становятся в его книгах пространством памяти. Веркола и Пинежье у Абрамова не просто названы, а художественно осмыслены как территория, где формируется характер человека.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и Пинежье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лес, холод и долгие зимы определяют ритм жизни героев. Природа в его прозе не украшает повествование, а заставляет людей быть собранными, терпеливыми и взаимно зависимыми.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крестьянский дом у Абрамова — это центр семейного мира, где держатся труд, память предков и порядок жизни. Когда этот уклад разрушается, герои переживают не только бытовую, но и духовную утрату.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уклад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речь придаёт прозе достоверность и теплоту. Диалектные слова, интонации и речевые обороты помогают передать северный характер, его сдержанность, точность и внутреннее достоинство.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края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конфликты в произведениях Абрамова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конфликт почти всегда связан с повседневной жизнью, а не только с исключительными событиями. Поэтому внутренний выбор героев выглядит особенно убедительно.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Абрамова не частный спор, а столкновение жизненных ценностей. Это делает его прозу нравственно острой и близкой современному читателю.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Ф. А. Абрамова: «Дом», «Пути-перепутье», «Братья и сёстры», «Две зимы и три лета».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Абрамова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пишет с опорой на конкретную бытовую и трудовую подробность. Такая точность создаёт ощущение достоверности и помогает увидеть деревенскую жизнь без украшательства и условности.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вывод напрямую, но нравственный смысл всегда ясен. Строгая, почти документальная манера сочетается у него с эмоциональной силой и высокой требовательностью к человеку.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авторская позиция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передаёт внутреннее состояние героя: сомнение, стыд, упорство, усталость. Важные переживания часто раскрываются через короткую реплику, жест или молчание.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слышны северные говоры, разговорные интонации и крестьянская речевая культура. Благодаря этому персонажи говорят естественно, а их характеры раскрываются через саму манеру речи.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народная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как публицист и общественный мыслитель
</a:t>
            </a:r>
            <a:endParaRPr lang="en-US" sz="3041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Абрамов открыто говорил о проблемах, которые часто замалчивались: формализме, безответственности и равнодушии к селу. Его тексты звучали как требовательный общественный диагноз.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прикрас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настаивал, что труд деревни нельзя считать второстепенным. Он подчёркивал ценность земледельческого опыта, без которого невозможно ни хозяйственное развитие, ни уважение к человеку труда.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крестьянского труда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статьях заметно беспокойство из-за оттока молодых людей из деревни. Абрамов понимал это как угрозу преемственности, семейной памяти и будущего сельской культуры.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 молодёжь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Абрамова проблемы деревни были общенациональными, а не местными. Он утверждал, что разрушение сельского уклада ослабляет всю страну, потому что подрывает её нравственный и культурный фундамент.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села и 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 и писатели «деревенской прозы»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общее направление движения «деревенской прозы» и индивидуальную интонацию каждого автора.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произведениям авторов «деревенской прозы»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близок своим современникам по теме деревни, но выделяется наиболее строгим социально-нравственным взглядом и особым вниманием к северному крестьянскому миру.
</a:t>
            </a:r>
            <a:endParaRPr lang="en-US" sz="13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значение при жизни и после смерти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Абрамов воспринимался как один из самых значительных авторов послевоенной прозы. Его книги ценили за честность, историческую точность и редкую нравственную требовательность.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Признанный прозаик эпохи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Тетралогия о семье Пряслиных стала крупным художественным свидетельством о жизни северной деревни. В ней сочетаются историческая широта, бытовая конкретность и глубокий разговор о человеческом достоинстве.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Эпическое значение «Пряслиных»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писателя вошли в круг обязательного чтения, потому что помогают понять не только литературу, но и историю страны. Через них изучают войну, деревню и судьбу человека в XX веке.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университетское чтение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в культуре Русского Севера
</a:t>
            </a:r>
            <a:endParaRPr lang="en-US" sz="280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сегодня воспринимается не только как родина писателя, но и как пространство его живого присутствия в культуре. Здесь особенно ощутима связь между биографией Абрамова и северной землёй, которую он описывал с редкой точностью и уважением.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Веркола как место литературной памяти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чтение как форма сохранения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Архангельской области память об Абрамове поддерживается музейными экспозициями, памятными знаками и чтением его текстов. Это не формальное почитание, а способ заново увидеть историю деревни, труда и семейной преемственности.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Абрамова остаётся предметом интереса школьников, учителей и исследователей. Его книги помогают говорить о войне, нравственном выборе и ответственности за родную землю на языке, который не теряет силы со временем.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продолжают обсуждать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Абрамов остаётся современным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особенно откликаются читателю, когда возникает вопрос о цене забвения и ответственности за собственный выбор. Это делает их актуальными не только как классика, но и как разговор о сегодняшнем человеке.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современность Абрамова держится на универсальных ценностях. Его проза помогает осмыслить прошлое и увидеть нравственные ориентиры настоящего.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мотивов в прозе и публицистике Ф. А. Абрамова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соединил опыт северной деревни, фронтовую правду и литературную культуру в прозу о труде, совести и человеческом достоинстве. Его книги и сегодня учат помнить, отвечать и неравнодушно жить.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Абрамов: голос памяти и нравственной ответственности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2026-05-27T11:46:50Z</dcterms:created>
  <dcterms:modified xsi:type="dcterms:W3CDTF">2026-05-27T11:46:50Z</dcterms:modified>
</cp:coreProperties>
</file>