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612750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А.П. Чехов «Хамелеон»: рассказ о страхе, лицемерии и переменчивости
</a:t>
            </a:r>
            <a:endParaRPr lang="en-US" sz="2334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408332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«Хамелеон» — сатирический рассказ Чехова: один чиновник меняет мнение из-за собачьей «важности».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литературный контекст рассказа
</a:t>
            </a:r>
            <a:endParaRPr lang="en-US" sz="225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написал «Хамелеон» в начале творческого пути, и он точно отражает атмосферу России 1880-х: строгая иерархия, страх наказания и привычка судить по званию. В 6 классе важно понять, что юмор здесь работает вместе с сатирой и авторской иронией.
</a:t>
            </a:r>
            <a:endParaRPr lang="en-US" sz="1374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разворачиваются на базарной площади уездного города. Золотых дел мастер Хрюкин жалуется, что его укусила собака, и требует разобраться в случившемся.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Полицейский надзиратель Очумелов сначала обещает наказать хозяина животного. Но затем он начинает сомневаться и меняет решение, пытаясь угадать, кому принадлежит собака.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звучат разные версии: собака может оказаться бездомной или, напротив, связанной с человеком высокого положения. От этой «версии» зависит тон Очумелова.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строится на резкой смене настроения: один и тот же эпизод получает противоположные оценки. Из-за этого особенно заметны нелепость и трусость поведения героя.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рассказа в кратком и точном изложении
</a:t>
            </a:r>
            <a:endParaRPr lang="en-US" sz="26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Очумелов и Хрюкин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Очумелов показан важным, но внутренне неуверенным полицейским чиновником. Он старается говорить грозно, однако каждый новый намёк на «кто хозяин» делает его осторожным и тревожным.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рассказа и их внешний вид
</a:t>
            </a:r>
            <a:endParaRPr lang="en-US" sz="2830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Елдырин и общий фон сцены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Хрюкин изображён мелким и склочным человеком: его жалоба звучит громко, а поведение выдаёт стремление извлечь выгоду. Елдырин сопровождает надзирателя и повторяет распоряжения, усиливая ощущение зависимости и комическую напряжённость происходящего.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поведение Очумелова по ходу рассказа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Очумелов принимает решения не по фактам, а по тому, как может повлиять на него возможный статус хозяина собаки.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Ступенчатая «зигзагообразность» показывает не расследование, а страх и зависимость: мнение меняется каждый раз, когда появляется риск «не угадать».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рассказа А.П. Чехова «Хамелеон» (1884).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переносном смысле «хамелеон» — это человек, который быстро приспосабливается: меняет взгляд, тон и поведение под удобные обстоятельства.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Очумелов несколько раз меняет мнение о собаке и о Хрюкине, потому что пытается понять, кто «сильнее» и что грозит ему самому.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оценка ясна: приспособленчество рождается не из мудрости, а из корысти и страха, поэтому «хамелеоном» становится именно человек, а не животное.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называется «Хамелеон»
</a:t>
            </a:r>
            <a:endParaRPr lang="en-US" sz="264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эпизода: от жалобы к полной растерянности
</a:t>
            </a:r>
            <a:endParaRPr lang="en-US" sz="1832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быстрых переключений: каждое новое предположение влечёт новую реакцию Очумелова.
</a:t>
            </a:r>
            <a:endParaRPr lang="en-US" sz="92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495864"/>
            <a:ext cx="657000" cy="5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525064"/>
            <a:ext cx="657000" cy="52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495864"/>
            <a:ext cx="657000" cy="58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и юмор в рассказе Чехова
</a:t>
            </a:r>
            <a:endParaRPr lang="en-US" sz="2763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Очумелов выглядит чрезмерно важным, но постоянно сомневается. Эта несоразмерность между его «грозностью» и внутренним страхом делает ситуацию смешной и нелепой.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вместо справедливости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официальные интонации звучат там, где нужна честность и здравый смысл. Юмор возникает из контраста между формальными словами и реальной пустотой решения.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повороты речи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и позиция меняются быстро, почти на каждом шаге разговора. Повторы и внезапные переключения подчёркивают лицемерие и заставляют читателя видеть проблему яснее.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чинопочитания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направлена не только на одного героя. Она высмеивает привычку оценивать людей по званию и подчиняться страху, даже когда речь идёт о простом деле.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1939141"/>
            <a:ext cx="3709500" cy="19802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рассказа и их роль в сюжете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персонаж помогает показать, как общественный порядок строится на страхе, зависимости и оценке по чину.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 возможный статус задают тон всем участникам сцены: даже те, кто говорит о «справедливости», действуют зависимо.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рассказа А.П. Чехова «Хамелеон».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Базарная площадь как место действия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действия — шумная базарная площадь, где вокруг много людей, движений и случайных свидетелей. Поэтому спор и разбирательство идут на виду у толпы.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Обстановка усиливает комизм: важный для чиновника вопрос о наказании превращается в публичную сцену. Бытовые детали делают конфликт узнаваемым и особенно живым.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Очумелова постоянно меняется: сначала звучат грубые властные интонации, затем тон становится мягче и даже заискивающим. Он говорит приказно, часто обрывая мысль короткими распоряжениями и восклицаниями.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репликах героя заметна зависимость от возможного хозяина собаки: формулировки то обвиняют, то оправдывают, как будто меняется не ситуация, а адресат. Из-за этого его «строгость» выглядит театральной и неискренней.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Хрюкин произносит жалобу жалобно, но одновременно держится грубо и самоуверенно. Его речь показывает противоречие: он просит наказания, но при этом стремится извлечь выгоду и закрепить свою правоту.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Характеры раскрываются через диалог: повторяющиеся обращения и резкие смены реплик создают эффект живой сценки. Чехов делает так, что по одному тону можно догадаться, кто боится и кто давит.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Речевая характеристика героев
</a:t>
            </a:r>
            <a:endParaRPr lang="en-US" sz="294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черты человеческого характера высмеивает Чехов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показывает, что эти качества действуют вместе: страх перед «важным человеком» запускает лицемерие и меняет отношение к справедливости прямо на глазах у толпы.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 главную мысль: осуждается не единичный поступок Очумелова, а устойчивая привычка общества измерять людей чинами и положением.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 ключевым мотивам сатиры в тексте рассказа «Хамелеон» (без привязки к точным статистическим данным), 1884 г.
</a:t>
            </a:r>
            <a:endParaRPr lang="en-US" sz="68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Говорящие фамилии — Очумелов, Хрюкин, Елдырин — сразу подсказывают комический оттенок образов. Созвучие и «звучность» фамилий превращают даже обычный разговор в сатирическую сцену.
</a:t>
            </a:r>
            <a:endParaRPr lang="en-US" sz="1152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строит эффект на контрасте: внешняя важность героя не соответствует внутренней пустоте и непоследовательности. Резкие повороты в интонации показывают, что человек приспосабливается, а не рассуждает.
</a:t>
            </a:r>
            <a:endParaRPr lang="en-US" sz="1152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роль играет диалог с короткими репликами и повторами: он напоминает живое уличное представление. За быстрыми сменами слов читатель видит нервность и зависимость персонажей.
</a:t>
            </a:r>
            <a:endParaRPr lang="en-US" sz="1152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приемы в рассказе
</a:t>
            </a:r>
            <a:endParaRPr lang="en-US" sz="265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образ Очумелова
</a:t>
            </a:r>
            <a:endParaRPr lang="en-US" sz="2573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последовательные этапы его поведения и настроения в одной сцене рассказа.
</a:t>
            </a:r>
            <a:endParaRPr lang="en-US" sz="96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Хрюкин формально выглядит пострадавшим, но его поведение далеко от сочувствия. Он говорит настойчиво и жалуется так, будто добивается не правды, а выгоды и выгодного решения для себя.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Хрюкин и смысл его образа
</a:t>
            </a:r>
            <a:endParaRPr lang="en-US" sz="3300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речь и манера держаться показывают грубость и самодовольство: жалоба превращается в повод давить на других. Чехов делает это заметным, чтобы читатель не принимал слова за чистую монету.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образ Хрюкина высмеивается не один человек, а порочный принцип: когда ценят только чин и положение, даже справедливое требование звучит нелепо и теряет нравственную силу.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144056"/>
            <a:ext cx="4231200" cy="1499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прямого и переносного смысла слова «хамелеон»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одно слово работает в рассказе на двух уровнях: сначала как название животного, затем — как характеристика поведения человека.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точнее всего описывает человеческое поведение: как животное приспосабливается, так герой подстраивает слова под то, что «выгоднее и безопаснее».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Толковые словари русского языка (общее определение переносного значения) + текст рассказа «Хамелеон», 1884 г.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 особенности его короткого рассказа
</a:t>
            </a:r>
            <a:endParaRPr lang="en-US" sz="2963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сцена — целая проблема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«Хамелеоне» хватает нескольких реплик и одного городского эпизода, чтобы проявилась социальная проблема. Чехов не «объясняет» заранее: читатель сам замечает, как страх и чинопочитание управляют поступками. Так короткий текст становится полноценной историей.
</a:t>
            </a:r>
            <a:endParaRPr lang="en-US" sz="1477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Деталь, которая сразу запоминается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Чехова важна точная, «цепляющая» деталь: меняющийся тон Очумелова и резкие повороты разговора. Благодаря этому персонажи выглядят живыми, а их поведение — узнаваемым. Понимание приходит быстро и остается надолго.
</a:t>
            </a:r>
            <a:endParaRPr lang="en-US" sz="1591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без прямых лозунгов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оценка звучит не в морализаторских фразах, а в том, как устроен диалог и как ведут себя герои. Чехов показывает несоответствие между словами и поступками, и читатель ощущает сатирический смысл. Именно поэтому рассказ читается как сценка, а не как рассуждение.
</a:t>
            </a:r>
            <a:endParaRPr lang="en-US" sz="147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рассказ смешным и запоминающимся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усиливается тем, что «важные» слова героя каждый раз оборачиваются другой оценкой ситуации. Поведение становится смешным не из-за собаки, а из-за непоследовательности человека.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дает переменчивость Очумелова: она двигает сюжет и превращает диалог в быстрый сатирический спектакль. Дополняют картину речевые приемы.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шкала по ключевым механизмам комизма в тексте рассказа «Хамелеон» (без статистики), 1884 г.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показывает, что страх и стремление угодить «сильному» искажают справедливость. Когда решение зависит не от фактов, а от статуса, человек начинает оправдывать то, что вчера осуждал.
</a:t>
            </a:r>
            <a:endParaRPr lang="en-US" sz="1152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замечать зависимость мнения от выгоды: как только меняется адресат, меняются слова, тон и выводы. Это учит не путать силу с правотой и не верить «удобной логике».
</a:t>
            </a:r>
            <a:endParaRPr lang="en-US" sz="1152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Школьникам понятна главная нравственная мысль: честность и смелость важнее внешней важности. Уважение к людям основано на поступках, а не на чинах и мнении толпы.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рассказ современного читателя
</a:t>
            </a:r>
            <a:endParaRPr lang="en-US" sz="264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 рассказу «Хамелеон»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«Хамелеон» — сатира о приспособленчестве, трусости и чинопочитании. Очумелов быстро меняет мнение и тон в зависимости от предполагаемого статуса хозяина собаки, а название раскрывает переносный смысл: хамелеоном становится человек.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2026-05-15T04:07:41Z</dcterms:created>
  <dcterms:modified xsi:type="dcterms:W3CDTF">2026-05-15T04:07:41Z</dcterms:modified>
</cp:coreProperties>
</file>