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Илья из Мурома богатырём стал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чуде, силе и подвиге простого человека.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Былина: старинная песня о героях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— это древний народный рассказ о богатырях, их подвигах и верности родной земле. В пересказе И. Карнауховой он звучит понятнее, но сохраняет торжественный тон и мудрость народа.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жил Илья до чудесного события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Карачарово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жил в Карачарове, недалеко от Мурома. Это обычное русское село, где люди трудились, жили просто и не знали богатства.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печи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былины Илья лежит на печи и не может ходить. Так сразу видно: перед нами не могучий воин, а самый обычный человек.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Ильи нет роскоши, зато есть простая крестьянская жизнь. Такие детали помогают представить старинный быт и понять, откуда начинается путь героя.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будущего подвига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тихом доме начинается большое чудо. Сначала Илья слаб, но потом ему суждено встать, окрепнуть и стать защитником Руси.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 Ильи и русская печь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место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начинаются в деревенской избе. Она маленькая, тёплая и деревянная, как многие дома в старинной русской деревне.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в доме Ильи — не просто предмет, а важная часть сюжета. На ней он лежит много лет, и именно оттуда начинается его перемена.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быт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избе можно представить жизнь крестьянской семьи: простую одежду, скромную обстановку и привычный труд. Всё это делает былину очень живой.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калики перехожие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странников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 Ильи заходят три калики перехожие. Они выглядят как необычные странники, которые много видели в жизни и умеют говорить спокойно и мудро.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отвечает гостям, и между ними происходит недолгая беседа. В ней чувствуется уважение, доброта и что-то загадочное.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 питье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Калики просят у Ильи воды или питья. Это кажется простым делом, но именно с него начинается важное событие в былине.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чуда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встречи обычный день превращается в чудесный. Странники приходят ненадолго, но их появление меняет всю судьбу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19" y="1155650"/>
            <a:ext cx="22275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0081" y="1155650"/>
            <a:ext cx="18562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2244" y="1166417"/>
            <a:ext cx="309900" cy="275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исцеления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пьёт принесённую воду, и это становится началом чуда. Сразу видно: перед нами не обычный напиток, а знак помощи свыше.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исцеления Илья встаёт и начинает ходить. Для него это не просто движение, а долгожданное возвращение к жизни и действию.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судьбы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показывает, что герой получил не только здоровье, но и особую силу. Она нужна ему для большого и важного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проба богатырской силы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548525" y="14015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просыпается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Илья встаёт, он сразу чувствует в себе необыкновенную мощь. Она велика, как гроза, но герой не теряет спокойствия и разума.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1548525" y="26367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для добра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Илье дано быть сильным не ради похвалы. Его сила нужна, чтобы защищать людей, помогать слабым и стоять за правду.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1548525" y="38719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богатырь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учит: настоящий богатырь не хвастается и не шумит. Он умеет владеть собой и использовать силу только для хороших дел.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конь рядом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получает коня, который становится его настоящим помощником. В былине конь понимает хозяина почти без слов, будто знает, куда вести богатыря и когда нужно мчаться быстрее ветра.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защитника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богатыря важны копьё, меч, шлем и доспехи. Эти вещи показывают, что Илья готов не для забавы, а для серьёзной службы и защиты родной земли.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Снаряжение героя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и оружие делают Илью похожим на настоящего защитника Руси. Даже взглядом он словно говорит: «Я готов в путь!» — и это очень по-богатырски.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и богатырское снаряжение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4762" y="1180190"/>
            <a:ext cx="309900" cy="247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5894" y="1166417"/>
            <a:ext cx="309900" cy="275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Киев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отправляется в Киев, и это значит, что он вступает на дорогу службы. Путь впереди нелёгкий, но герой идёт спокойно и уверенно.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84769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Киев — место, где особенно нужен сильный защитник. Туда направляются богатыри, когда Родине требуется надёжная помощь.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590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помогать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Илья показывает добрый и твёрдый характер. Он не ищет славы, а готов делать то, что нужно людям и земле русской.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Ильи: от печи к подвигу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былине по пересказу И. Карнауховой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среди богатырей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5100" y="1350503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богатырей Илья выделяется не громкими словами, а уверенной осанкой и ровным характером. Он словно показывает: настоящий силач прежде всего умеет быть спокойным и собранным.
</a:t>
            </a:r>
            <a:endParaRPr lang="en-US" sz="1375" dirty="0"/>
          </a:p>
        </p:txBody>
      </p:sp>
      <p:sp>
        <p:nvSpPr>
          <p:cNvPr id="10" name="Text 3"/>
          <p:cNvSpPr txBox="1"/>
          <p:nvPr/>
        </p:nvSpPr>
        <p:spPr>
          <a:xfrm>
            <a:off x="345100" y="2729192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защитить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былинном мире ценят того, кто в нужный час встанет на защиту слабого. Илья именно такой: надёжный, стойкий и готовый действовать без лишнего шума.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4107881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не выглядит ни гордецом, ни задирой. Его образ напоминает, что богатырь — это не только сила в руках, но и честность, выдержка и уважение к людям.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особенно ясно видны в образе Ильи: спокойствие, скромность и верность слову.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качества делают его не просто сильным, а по-настоящему благородным богатырём.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«Как Илья из Мурома богатырём стал» в пересказе И. Карнауховой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сила Ильи необыкновенная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чудесного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Илья кажется самым обычным человеком: он лежит на печи и не может ходить. Тем сильнее удивляет то, что позже в нём просыпается богатырская мощь.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Чудесное исцеление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встречи с калеками-прохожими Илья встаёт на ноги. Это не просто выздоровление, а знак особой судьбы, будто сама былина открывает ему дорогу к подвигу.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силой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 огромную силу, Илья не хвастается ею и не ищет ссоры. Он словно проверяет себя: сможет ли быть сильным, но оставаться добрым и разумным.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Руси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его силе — не мощь сама по себе, а то, ради чего она нужна. Илья использует её для защиты людей и родной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Старина в звучании былины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тянутся, как песня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часто повторяются слова и выражения, поэтому рассказ звучит плавно и торжественно. Такой ритм помогает слушателю будто слышать не простой текст, а древнюю песню о герое.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 старинной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пересказе И. Карнауховой старые слова стали понятнее, но не исчезли совсем. Они создают особое настроение, как будто читатель заглянул в далёкое прошлое и увидел живую старину.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 народной мудростью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Былинный язык не спешит, а словно ведёт за руку. В нём чувствуется спокойная уверенность народа, который помнит своих героев и умеет рассказывать о них красиво и важно.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ценности в истории об Илье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родной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становится богатырём не ради славы, а ради Руси. В этом народ видит главное: защищать родную землю нужно не словами, а делом.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держит слово и не отступает от выбранного пути. Такие люди вызывают уважение, потому что на них можно положиться в трудную минуту.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трудный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подвига Илья переживает долгое ожидание и слабость. Былина напоминает: большие дела нередко начинаются с терпения, а не с лёгкой удачи.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сильнее злости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Ильи служит добру, а не ссоре. Народ особенно ценит богатыря, который умеет защищать других и не превращает мощь в жестокость.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изображают Илью на рисунках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Могучая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Илью Муромца часто рисуют высоким и широкоплечим. Такая фигура сразу говорит: перед нами человек, которому можно доверить защиту целой земли.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Богатырские доспехи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у героя обычно есть кольчуга, шлем и тяжёлое оружие. Эти детали делают его похожим на настоящего защитника и подчёркивают его готовность к подвигу.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лицо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показывают Илью серьёзным и сосредоточенным. Он не выглядит свирепым: в его взгляде читаются сила, выдержка и доброе спокойствие.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защитника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конём и оружием Илья кажется не страшным воином, а надёжным помощником людей. Такой образ особенно близок и понятен детям.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9300" y="348394"/>
            <a:ext cx="81123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былина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5825" y="2689332"/>
            <a:ext cx="1666500" cy="17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не навсегда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того, что Илья кажется беспомощным. Но былина учит: внешняя слабость не говорит о том, каким человек может стать позже.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907287" y="2689332"/>
            <a:ext cx="1666500" cy="17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себя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чуда Илья не пугается новой силы. Он принимает её спокойно и идёт вперёд, словно говорит каждому: не бойся трудного пути.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738753" y="2689332"/>
            <a:ext cx="1666500" cy="17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людям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былины — сила нужна не для хвастовства, а для помощи другим. Именно такой подвиг делает Илью настоящим народным героем.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3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694" y="1155650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в русской культуре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Илье рассказывают старинные народные песни и сказания. В них он предстаёт богатырём, который умеет быть сильным, спокойным и справедливым.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часто изображают Илью в доспехах, на коне и с серьёзным взглядом. Такие образы помогают увидеть в нём защитника и символ русской силы.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и мультфильмах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богатыря живёт в детских книгах и мультфильмах, поэтому его легко узнать даже современному ребёнку. Он остаётся героем, который вдохновляет и сегодня.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былины по порядку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02525" y="1123098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на печи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былины герой лежит на печи и не может ходить. Так читатель сразу видит, что перед ним обычный человек, а не готовый богатырь.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602525" y="2485923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каликами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 приходят три калики перехожие. Их появление кажется тихим и скромным, но именно оно запускает чудесные события всей истории.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602525" y="3848748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Чудесное исцеление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пьёт принесённую воду и неожиданно встаёт на ноги. Чудо показывает, что ему уготована особая судьба и необычная сила.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59277" y="1123098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Богатырская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исцеления Илья чувствует в себе огромную мощь. Теперь она нужна не для похвальбы, а для добрых и смелых дел.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459277" y="2485923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защитника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 коня и снаряжение, Илья отправляется в Киев. Так он начинает служить Руси и становится настоящим богатырём.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— герой, которого помнит народ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показывает удивительный путь: от слабости к силе, от тишины к подвигу. Илью помнят потому, что он выбрал добро, мужество и службу родной земле.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2026-05-27T13:08:10Z</dcterms:created>
  <dcterms:modified xsi:type="dcterms:W3CDTF">2026-05-27T13:08:10Z</dcterms:modified>
</cp:coreProperties>
</file>