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Земли, которая помещается в руках и помогает изучать мир.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глобус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глобус помогает узнать Землю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появился, чтобы люди могли увидеть всю Землю сразу и понять её форму. Он помогает находить страны, океаны и стороны света, словно маленький проводник по нашей планете.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копия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Землю в уменьшенном виде, но сохраняет её круглую форму. Поэтому по нему легче представить планету такой, какой она выглядит в космосе.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вместо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рисунка на бумаге, глобус не распластывает Землю. Он передаёт расположение суши и воды более наглядно, без лишних «сюрпризов».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хорошо видно, что материки и океаны занимают разные части поверхности. Это помогает быстро заметить, где больше суши, а где — воды.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уменьшенная Земля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глобус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1718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глобуса — шар, на который наносят изображение Земли. Именно он показывает планету в объёме и делает её похожей на настоящий земной шар.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355477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шар проходит ось, вокруг которой глобус можно вращать. Благодаря этому удобно рассматривать разные стороны Земли, не двигая его по столу.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189352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Подставка удерживает глобус ровно и не даёт ему падать. Она делает модель устойчивой, чтобы изучать Землю было спокойно и без лишнего «ба-бах».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поверхность глобуса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океаны на глобусе раскрашены в синий цвет, а суша — в зелёный, жёлтый и коричневый. Так разные части Земли сразу становятся заметными.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суши и воды
</a:t>
            </a:r>
            <a:endParaRPr lang="en-US" sz="1278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глобуса есть подписи, которые помогают узнавать материки, океаны, страны и моря. Без них глобус был бы как загадка без подсказок.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 названия
</a:t>
            </a:r>
            <a:endParaRPr lang="en-US" sz="1213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цветов, на глобусе изображены линии, помогающие находить нужное место. Они делают модель понятнее и подсказывают, где искать определённый участок Земли.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для ориентира
</a:t>
            </a:r>
            <a:endParaRPr lang="en-US" sz="11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больших частей суши
</a:t>
            </a:r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глобусе легко заметить шесть материков: Евразию, Африку, Северную Америку, Южную Америку, Австралию и Антарктиду. Они выглядят как большие острова на огромной водной планете. Каждый из них занимает своё особое место.
</a:t>
            </a:r>
            <a:endParaRPr lang="en-US" sz="1531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материками раскинулись Тихий, Атлантический, Индийский, Северный Ледовитый и Южный океаны. Глобус помогает увидеть, как много воды окружает сушу. Именно поэтому Землю часто называют голубой планетой.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океаны на глобусе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8838" y="1295150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563" y="1295150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обычно находится сверху на глобусе. Это помогает быстро понять, в каком направлении искать холодные области и как ориентироваться на карте мира.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располагается внизу. Если запомнить это, легче представить, где находятся тёплые страны и куда ведут путешествия через разные части Земли.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
</a:t>
            </a:r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находится слева. Это слово часто помогает описывать направление движения и объяснять, где расположены страны, если смотреть на глобус внимательно.
</a:t>
            </a:r>
            <a:endParaRPr lang="en-US" sz="118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расположен справа. Зная его, можно лучше понимать, как ориентироваться на Земле, и не путать направления, даже если вокруг много интересного.
</a:t>
            </a:r>
            <a:endParaRPr lang="en-US" sz="12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проходит посередине Земли. Он делит планету на Северное и Южное полушария и помогает сразу увидеть, где находится середина глобуса.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 идут вокруг Земли, как воображаемые круги. Они помогают точнее находить места на планете и сравнивать, насколько они удалены от экватора.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Меридианы тянутся от полюса к полюсу. Вместе с параллелями они образуют сетку, которая помогает искать нужную точку на глобусе.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 глобусе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Землю объёмно
</a:t>
            </a:r>
            <a:pPr algn="ctr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похож на маленькую Землю в руках. Он передаёт форму планеты без расплющивания, поэтому материки и океаны выглядят более естественно. Смотреть на него особенно интересно, когда хочется увидеть мир целиком.
</a:t>
            </a:r>
            <a:endParaRPr lang="en-US" sz="1584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удобна на бумаге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лежит ровно на листе, и по ней легко находить города, дороги и отдельные места. Она удобна, когда нужно рассмотреть участок Земли крупнее и подробнее, чем на глобусе.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глобус отличается от карты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глобус точнее карты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повторяет форму Земли в объёме, поэтому показывает планету более точно. На нём легче увидеть, как на самом деле расположены материки и океаны.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искажений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карта не может полностью сохранить круглую форму Земли. Из-за этого некоторые области на ней немного растягиваются или уменьшаются, как на неуклюжем листе-волшебнике.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меньше искажает размеры и расстояния между частями света. Поэтому он помогает лучше представить настоящую Землю и запомнить её устройство.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глобусы используют в школе на уроках. На них обычно хорошо видны материки, океаны, линии и названия, чтобы детям было легче находить нужные места на Земле.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глобусы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делают яркими и понятными. На них часто крупнее шрифт и спокойные цвета, поэтому рассматривать Землю интересно даже самым любознательным младшим школьникам.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Глобусы небесных тел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Земли, бывают глобусы Луны и звёздного неба. Они помогают познакомиться с космосом и увидеть, как устроены поверхности небесных тел.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демонстрационные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глобусы ставят в классах и музеях. Их удобно рассматривать всей группой, потому что на большой модели хорошо заметны детали и подписи.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глобусы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в школе и дома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31718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глобус помогает изучать окружающий мир и географию. Учитель показывает материки, океаны и линии, а дети быстрее понимают, где расположены разные части Земли.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355477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 семьёй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глобус превращается в семейного помощника. Его можно рассматривать вместе с родителями, искать знакомые страны и мечтать о будущих путешествиях.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189352" y="1477200"/>
            <a:ext cx="1372500" cy="31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любознательных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отлично подходит детям, которым интересно узнавать новое. Он отвечает на множество вопросов о нашей планете и делает знакомство с географией спокойным и увлекательным.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пользоваться глобусом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нужную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где расположен материк, океан или страна. Так легче не потеряться среди надписей и быстрее найти нужное место на модели Земли.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Поверни 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нужно медленно вращать, держась за подставку или ось. Резкие движения могут его повредить, а бережный поворот помогает рассмотреть планету со всех сторон.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нужное место найдено, внимательно прочитай подписи и сравни их с учебником или картой. Так глобус становится не просто игрушкой, а настоящим помощником в учёбе.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глобус о путешествиях
</a:t>
            </a:r>
            <a:endParaRPr lang="en-US" sz="2804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 цели
</a:t>
            </a:r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увидеть направление движения и понять, почему до далёкой страны нужно лететь или плыть долго. Он показывает путь не по догадке, а наглядно.
</a:t>
            </a:r>
            <a:endParaRPr lang="en-US" sz="1239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материками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модели заметно, что сушу разделяют большие океаны. Из-за них путешествие через планету становится длиннее, чем кажется по одному только названию страны.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Полёты и перелёты
</a:t>
            </a:r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глобус, легче представить, почему самолёты летят над океанами и континентами по особому маршруту. Шар помогает понять расстояние без лишней путаницы.
</a:t>
            </a:r>
            <a:endParaRPr lang="en-US" sz="1216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ехать
</a:t>
            </a:r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подсказывает, в какой стороне находится нужная страна. Для путешественника это почти как добрая шпаргалка: показывает не только место, но и направление.
</a:t>
            </a:r>
            <a:endParaRPr lang="en-US" sz="12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планету на две части и помогает объяснить различия в температуре, а значит — и в природных условиях на разных участках Земли.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 разделяет Землю экватор, и это помогает понять, почему районы возле него обычно теплее, чем у полюсов.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0707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Печатают карту
</a:t>
            </a:r>
            <a:endParaRPr lang="en-US" sz="1194" dirty="0"/>
          </a:p>
        </p:txBody>
      </p:sp>
      <p:sp>
        <p:nvSpPr>
          <p:cNvPr id="10" name="Text 2"/>
          <p:cNvSpPr txBox="1"/>
          <p:nvPr/>
        </p:nvSpPr>
        <p:spPr>
          <a:xfrm>
            <a:off x="3091963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наносят изображение материков, океанов, линий и подписей. Этот слой делает глобус похожим на настоящую маленькую Землю.
</a:t>
            </a:r>
            <a:endParaRPr lang="en-US" sz="978" dirty="0"/>
          </a:p>
        </p:txBody>
      </p:sp>
      <p:sp>
        <p:nvSpPr>
          <p:cNvPr id="11" name="Text 3"/>
          <p:cNvSpPr txBox="1"/>
          <p:nvPr/>
        </p:nvSpPr>
        <p:spPr>
          <a:xfrm>
            <a:off x="1406563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Создают основу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1436563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готовят прочный шар из лёгкого материала. Он должен быть ровным, чтобы на нём удобно разместить изображение Земли.
</a:t>
            </a:r>
            <a:endParaRPr lang="en-US" sz="978" dirty="0"/>
          </a:p>
        </p:txBody>
      </p:sp>
      <p:sp>
        <p:nvSpPr>
          <p:cNvPr id="13" name="Text 5"/>
          <p:cNvSpPr txBox="1"/>
          <p:nvPr/>
        </p:nvSpPr>
        <p:spPr>
          <a:xfrm>
            <a:off x="63815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Ставят подставку
</a:t>
            </a:r>
            <a:endParaRPr lang="en-US" sz="1170" dirty="0"/>
          </a:p>
        </p:txBody>
      </p:sp>
      <p:sp>
        <p:nvSpPr>
          <p:cNvPr id="14" name="Text 6"/>
          <p:cNvSpPr txBox="1"/>
          <p:nvPr/>
        </p:nvSpPr>
        <p:spPr>
          <a:xfrm>
            <a:off x="641158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модель помещают на подставку. Она удерживает глобус ровно и помогает ему не падать во время работы и игры.
</a:t>
            </a:r>
            <a:endParaRPr lang="en-US" sz="998" dirty="0"/>
          </a:p>
        </p:txBody>
      </p:sp>
      <p:sp>
        <p:nvSpPr>
          <p:cNvPr id="15" name="Text 7"/>
          <p:cNvSpPr txBox="1"/>
          <p:nvPr/>
        </p:nvSpPr>
        <p:spPr>
          <a:xfrm>
            <a:off x="47261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Собирают модель
</a:t>
            </a:r>
            <a:endParaRPr lang="en-US" sz="1170" dirty="0"/>
          </a:p>
        </p:txBody>
      </p:sp>
      <p:sp>
        <p:nvSpPr>
          <p:cNvPr id="16" name="Text 8"/>
          <p:cNvSpPr txBox="1"/>
          <p:nvPr/>
        </p:nvSpPr>
        <p:spPr>
          <a:xfrm>
            <a:off x="475618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печати карту аккуратно закрепляют на шаре. Потом добавляют ось, чтобы глобус можно было вращать и рассматривать.
</a:t>
            </a:r>
            <a:endParaRPr lang="en-US" sz="1013" dirty="0"/>
          </a:p>
        </p:txBody>
      </p:sp>
      <p:sp>
        <p:nvSpPr>
          <p:cNvPr id="17" name="Text 9"/>
          <p:cNvSpPr txBox="1"/>
          <p:nvPr/>
        </p:nvSpPr>
        <p:spPr>
          <a:xfrm>
            <a:off x="354500" y="320675"/>
            <a:ext cx="6575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делают глобус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глобусе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глобус вращается, он напоминает движение нашей планеты. Так становится легче представить, как Земля выглядит в настоящем, а не только на картинке.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 на Землю
</a:t>
            </a:r>
            <a:endParaRPr lang="en-US" sz="1489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посветить на глобус лампой, одна сторона станет светлой, а другая останется в тени. Этот опыт наглядно объясняет, почему на Земле сменяются день и ночь.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удобно крутить и рассматривать со всех сторон. Это почти как маленькое путешествие вокруг света, только без чемодана и долгого ожидания.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изучать руками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глобус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шире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учит видеть Землю целиком, а не отдельными кусочками. Так легче понять, как связаны материки, океаны и страны между собой.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ищет место на шаре, он лучше запоминает его расположение. Глобус помогает не перепутать север и юг, а также материки и океаны.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Любить географию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глобусом развивает любопытство и внимание. Он превращает географию в интересное открытие, где каждый поворот может привести к новому знанию.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темы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1312050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глобус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назвать планету и её модель правильно. Если знать их, легче рассказывать о мире точно и без путаницы.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202922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— это большие участки суши, а океаны — огромные водные пространства. Эти слова встречаются на глобусе чаще всего.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9525" y="274639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 полюс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делит Землю на две половины, а полюса находятся на самом севере и самом юге. Эти точки помогают ориентироваться на шаре.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9525" y="3463573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Меридиан и параллель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линии, которые помогают находить место на планете. Они как невидимые дорожки, по которым глобус становится понятнее и аккуратнее.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59525" y="4180748"/>
            <a:ext cx="64941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и сторона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показывает форму глобуса, а стороны света подсказывают направление: север, юг, запад и восток. Вместе они помогают понимать расположение объектов.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— маленькая Земля для больших открытий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помогает увидеть нашу планету целиком, понять её форму и запомнить материки, океаны и линии ориентирования. Это простой и очень умный помощник для учёбы и любопытства.
</a:t>
            </a:r>
            <a:endParaRPr lang="en-US" sz="41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2026-05-25T20:47:58Z</dcterms:created>
  <dcterms:modified xsi:type="dcterms:W3CDTF">2026-05-25T20:47:58Z</dcterms:modified>
</cp:coreProperties>
</file>