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в литературе: образ южного дерева, памяти и красоты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превращается в символ вечности и тишины в текстах о тёплых краях.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кипарис так легко «узнать» в тексте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растёт в странах с тёплым климатом, поэтому стал знаком южного мира в мифах и книгах. Древние греки связывали его с легендой о юноше Кипарисе. В литературе он часто передаёт настроение: спокойствие, грусть и торжественность.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кипарис в словесном описании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изображают кипарис высоким, стройным и вечнозелёным деревом с узкой кроной. Такой силуэт сразу выделяется, даже когда в тексте описан только общий пейзаж.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Подчёркиваются вертикаль, тёмно-зелёный цвет и ощущение неподвижности. Дерево будто стоит «на месте» на фоне неба или моря, создавая паузу в движении.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появляется особое впечатление: строгость, тишина и величие южного пейзажа. Читатель замечает не только растение, но и атмосферу вокруг него.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в разных литературных образах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один и тот же образ работает по-разному: от мифа об утрате до настроения в пейзажной лирике и смысла в описаниях памятных мест.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приобретает разные значения: жанр и контекст определяют, что именно подчёркивает кипарис — утрату, красоту или уважение.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мифологии и литературным образам южной природы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мини-очерка для иллюстраций: кипарис и миф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дерево стало памятью о горе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античных преданиях имя «Кипарис» связано с судьбой юноши, который пережил тяжёлую утрату. От просьбы о вечной скорби рождается образ дерева, стоящего как напоминание о прошлом. Поэтому кипарис часто изображают рядом с античными руинами — как знак продолжившейся печали.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как знак вечной жизни после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рассказывает: юноша случайно губит любимого оленя и просит, чтобы его скорбь не кончалась. В культуре этот сюжет объясняет, почему кипарис воспринимают одновременно и печальным, и «долгоживущим» символом. Для изображения подойдут мифологические сцены: юноша и дерево, тишина и неподвижность.
</a:t>
            </a:r>
            <a:endParaRPr lang="en-US" sz="13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связывают с кипарисом в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кипарис работает как «фон настроения»: он помогает читателю почувствовать паузу, а не узнать новое событие.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 преобладание смыслов про внутреннее состояние. Кипарис ценят за способность передавать эмоцию через образ.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распределение по темам образа в школьных текстах и разборе литературных описаний (обобщение без привязки к одному изданию)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как художественная деталь пейзажа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описании появляются кипарисы, пространство обычно кажется ясным и спокойным. Читатель как будто чувствует жаркий воздух и тишину, в которой нет резких движений.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ставят дерево рядом с морем, горами, садами и старинными постройками — храмами, монастырями, парками. Так кипарис помогает создать узнаваемый «южный» фон.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пейзаже кипарис работает как точка внимания: его узкий силуэт легко запоминается. Благодаря этому картина юга становится более выразительной и цельной.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природный предмет становится литературным образом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смысла: от наблюдения к символу в мифе, стихотворении или описании природы.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958" y="1242412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437" y="2954337"/>
            <a:ext cx="223425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53095"/>
            <a:ext cx="311100" cy="27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выражения, которые помогают описывать кипарис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Стройный и высокий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часто описывают как стройный, высокий и узкий. Эти слова усиливают впечатление вертикальности и «строгости» южного пейзажа, даже если остальной фон нейтральный.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и вечнозелёный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формулировки «тёмный», «вечнозелёный». Такое обозначение помогает удержать образ неизменности: дерево выглядит неподвластным времени, а значит — спокойным и долговечным.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Аллея, побережье, монастырский сад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часто соединяют «аллея», «побережье», «монастырский сад». Эти сочетания создают пространство юга: дерево становится приметой дороги, моря и тихой культуры.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«тишина» и «память» помогают объяснить, почему кипарис так часто связывают с воспоминаниями. Образ начинает работать как знак чувств, а не только как описание дерева.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Молчаливый и строгий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нередко называют молчаливым и строгим. Эти слова подсказывают читателю атмосферу сцены: тишину, остановку и серьёзность, которые возникают вокруг описанного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04432"/>
            <a:ext cx="4405200" cy="19240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кипариса с другими деревьями в тексте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выбирают дерево не случайно: каждая порода даёт свой набор образов и настроений. Сравнение помогает понять, какой смысл заложен в описании.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конкретного дерева напрямую связан с его «характером» в тексте: кипарис чаще отвечает за тишину и память, а другие породы — за иные настроения.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литературным пейзажным образам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Кипарисы в описаниях Крыма и Черноморского побережья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как узнаваемый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 Крыме и Черноморском побережье кипарис часто работает как примета южного мира. Его ставят рядом с морем и дорогами, чтобы сразу передать тёплую ясность, спокойный ритм и лёгкую торжественность.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Аллеи и парки: дерево задаёт тон месту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кипарисы упоминаются в садах, у дворцов и в старинных парках, дерево становится «каркасом» композиции. Высокие стройные стволы помогают описать пространство: оно кажется солнечным, тихим и немного величавым.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образ кипариса в стихотворении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Стихотворный образ запоминается сильнее, когда кипарис звучит «в ритме»: повтор согласных поддерживает ощущение неподвижности и тишины южного пейзажа.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кипарис чаще делают выразительным через сравнения, морской фон, светотень и связку с прошлым — то есть через настроение, а не только описание дерева.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распределение приёмов по мотивам литературного анализа (сумма 100%). Данные заданы в условии.
</a:t>
            </a:r>
            <a:endParaRPr lang="en-US" sz="7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кипарис обычно появляется как часть пейзажа: он уточняет место действия и помогает читателю почувствовать атмосферу. По нему можно понять, где разворачивается сцена и как ведут себя герои.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кипарис чаще становится символом. Он может означать одиночество и спокойствие, намекать на вечную жизнь или передавать грусть по ушедшему. Поэтому дерево звучит не просто описанием, а смыслом.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прозе, и в поэзии кипарис помогает обозначить южную природу и особую красоту. Его вертикальная форма и «строгая» тишина поддерживают спокойный тон и усиливают впечатление от картины.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в прозе и поэзии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кипарис связан с памятью и скорбью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античной традиции кипарис использовали как дерево траура и уважения к умершим. Позже эта идея закрепилась в литературе: образ дерева помогает говорить о тяжёлых чувствах без лишних слов.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форма кипариса, тёмная зелень и долгий срок жизни делают его удобным символом вечной памяти. В тексте такие признаки поддерживают мысль о том, что скорбь «не проходит», а остаётся.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кипарис появляется в художественном эпизоде, настроение часто становится серьёзным и торжественным. Читатель ощущает паузу, как будто пейзаж замедляется и просит уважения к прошлому.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приёмы часто встречаются рядом с образом кипариса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кипарис сам по себе несёт сильный смысл, поэт может «добавлять» к нему эпитеты и контрасты, не перегружая текст, но усиливая настроение сцены.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у эпитетов и символа: они напрямую превращают дерево в художественную деталь. Сравнения и контраст поддерживают картинку, а олицетворение делает образ ближе к человеку.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выразительных приёмов для учебного анализа (данные заданы в условии). Дата не указана.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7212" y="1238150"/>
            <a:ext cx="27352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75" y="3015520"/>
            <a:ext cx="355200" cy="2841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мотивы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часто встречается в текстах о Древней Греции и Италии, где он становится частью описаний храмов и садов. Так дерево помогает узнавать «южный» мир по настроению.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Крымские и кавказские пейзажи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 Крыме и Кавказе кипарис нередко стоит рядом с морем и горами. Из-за своей формы он быстро выделяется на фоне пространства и делает картину запоминающейся.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Дворы, монастырские сады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вводят кипарисы в описания старых дорог, двориков и мест тишины — у стен, у храмов, в парковых аллеях. Дерево добавляет ощущение торжественного спокойствия.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знак юга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кипарис стал узнаваемым знаком южного пейзажа в мировой культуре. Читатель связывает его с красотой, которая не спешит и держится на внимании к деталям.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в мировой культуре и книгах о юге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текста, если в нём появляется кипарис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делает описание тише и собраннее: появляется строгость и задумчивость, как будто герой остановился и смотрит вдаль. Особенно заметно это рядом с морем, закатом или древними стенами.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окружении дерево усиливает темы одиночества, памяти о прошлом и красоты, которая не исчезает. Для изображения подходят вечерние виды: кипарисы и длинные тени подчёркивают спокойный ритм.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образа кипариса в литературном произведении
</a:t>
            </a:r>
            <a:endParaRPr lang="en-US" sz="218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алгоритм: от слова и признаков образа к выводу о роли (деталь или символ).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кипарисе в литературе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кипариса связывают с древнегреческим мифом о юноше Кипарисе. Поэтому дерево нередко появляется в текстах не только как растение, но и как носитель печали и памяти.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кипарис часто становится частью южного пейзажа: его изображают рядом с морем и горами. Благодаря узнаваемой форме читатель быстро «считывает» место действия и настроение автора.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дерева настолько выразительна, что кипарис нередко превращается в знак целого региона. В результате он помогает говорить о юге в целом, а не только о конкретном дереве в сцене.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— образ, который объединяет природу и смыслы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Кипарис в литературе соединяет реальное дерево, древний миф и символические значения. Он связан с южной природой, памятью, вечностью, тишиной и красотой — и помогает заметить, как обычная деталь становится смыслом.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2026-05-12T21:22:10Z</dcterms:created>
  <dcterms:modified xsi:type="dcterms:W3CDTF">2026-05-12T21:22:10Z</dcterms:modified>
</cp:coreProperties>
</file>