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Свойства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живого: обмен веществ, рост, развитие и саморегуляция.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понятия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Представления о живом формировались веками: открытия Гука, Левенгука, Шванна и Шлейдена заложили основы клеточной теории. Опровержение самозарождения Пастером укрепило научное понимание. Сегодня биотехнологии и экология подчеркивают значимость изучения живого в биосфере.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живое? Ключевые критерии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характеризуется единым химическим составом, включающим основные биогенны, и способностью к самостоятельному обмену веществ, обеспечивая поддержание жизнедеятельности.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способны к самовоспроизводству и развитию, что отличает их от неподвижной и нерастущей неживой материи, такой как кристаллы.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Целостность организма – важный признак, проявляющийся в структурной и функциональной единстве, отсутствующем у вирусов вне клетки-хозяина.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не обладают самостоятельным обменом веществ, поэтому их нельзя считать живыми вне клетки, несмотря на наличие генетического материала.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живого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Универсальная структурная единица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организмы состоят из клеток, объединяющих мембрану, цитоплазму и ядро, но отличаются по типу и функциям. Эта единица обеспечивает жизнедеятельность, метаболизм и воспроизведение.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как исключение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вне клетки-хозяина лишены функций обмена веществ и деления, проявляя свойства живого только внутри клетки, что отличает их от клеточных организмов.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380598"/>
            <a:ext cx="4775700" cy="2647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отражены элементы, составляющие клеточную массу, и ключевые органические макромолекулы с их функциями.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клеток составляют элементы-organic вещества, обеспечивающие жизненно важные функции.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живого: основные элементы и биомолекулы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Федеральный перечень элементов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поглощают кислород и выделяют углекислый газ в процессе дыхания, поддерживающем энергетический метаболизм. Этот обмен обеспечивает клетки необходимой энергией для работы.
</a:t>
            </a:r>
            <a:endParaRPr lang="en-US" sz="911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у животных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преобразуют солнечную энергию в химическую посредством фотосинтеза, производя органические вещества и кислород. Этот процесс лежит в основе пищевых цепей.
</a:t>
            </a:r>
            <a:endParaRPr lang="en-US" sz="977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органику, всасывая вещества, и выделяют продукты обмена, поддерживая баланс экосистем и обеспечивая собственную жизнедеятельность.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выделение у грибов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фундамент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634279"/>
            <a:ext cx="5226300" cy="226729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обмена веществ: сравнительный анализ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особенности обмена веществ у различных организмов, их источники энергии и способы усвоения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универсален, но адаптирован к условиям питания и среды каждого типа живого.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биологии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контролируются генами, заложенными в ДНК, которые направляют клеточное деление и специализацию тканей в соответствии с внутренними и внешними сигналами.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Эволюционная адаптация и взаимодействие генетики с окружающей средой обеспечивают разнообразие форм и функций живых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имеют уникальные темпы развития: например, дрозофила развивается быстро, а у человека процесс сложнее и требует большего времени.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программа роста и развития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621013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2131" y="24501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2131" y="1386875"/>
            <a:ext cx="218400" cy="218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16551"/>
            <a:ext cx="218400" cy="218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Самообновление и устойчивость живого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частей тела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животные, например гидра и тритон, способны восстанавливать утраченные конечности, что повышает их шансы на выживание.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восстановление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постоянно обновляют клетки, заменяя поврежденные, что обеспечивает поддержание функций и целостности тканей.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баланса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эпителия кишечника у млекопитающих помогает сохранять барьерную функцию и способствует адаптации организма.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базовая единица жизни, выполняющая все основные функции. Например, растительные клетки имеют стенки и хлоропласты, в то время как животные клетки отличаются по структуре.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уровень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клеток формируются ткани, объединяющиеся в органы с определенными функциями. В растениях — корень, стебель, лист; в животных — сердце, печень и другие.
</a:t>
            </a:r>
            <a:endParaRPr lang="en-US" sz="695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Тканевый и органный уровни
</a:t>
            </a:r>
            <a:endParaRPr lang="en-US" sz="1277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представляют собой совокупность систем, обеспечивающих целостное функционирование. Многообразие форм отражает приспособления к среде обитания.
</a:t>
            </a:r>
            <a:endParaRPr lang="en-US" sz="638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Организменный уровень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к саморегуляции: гомеостаз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обеспечивает стабильное функционирование организма, поддерживая постоянство внутренней среды при колебаниях внешних условий и предотвращая критические отклонения жизненно важных параметров.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у млекопитающих регулирует температуру тела через потоотделение и дрожь, обеспечивая адаптацию к различным климатическим условиям и сохранение гомеостаза.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уровня глюкозы в крови поддерживается гормонами инсулином и глюкагоном, что обеспечивает энергетический обмен и предотвращает нарушения метаболизма.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Водно-солевой баланс у растений достигается контролем поглощения и испарения воды, что позволяет противостоять засухе и другим стрессам окружающей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— способность живых организмов быстро реагировать на внутренние и внешние раздражители, обеспечивая приспособление к изменяющимся условиям среды и повышение шансов на выживание.
</a:t>
            </a:r>
            <a:endParaRPr lang="en-US" sz="1193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Раздражимость: примеры реакций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фототропизм у растений, когда стебель изгибается к свету, и поведенческую реакцию амёбы на тактильный контакт, что демонстрирует гибкие механизмы адаптации.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характеризуются ограниченным ростом, который обычно завершается к определённому возрасту, как демонстрирует постепенное увеличение длины скелета человека в период онтогенеза.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могут расти непрерывно благодаря камбиальным тканям, что проявляется в годичных кольцах ствола и увеличении листовой площади, обеспечивая их адаптацию к среде.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живых организмов: особенности и примеры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8" y="808856"/>
            <a:ext cx="8580300" cy="19188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1750" y="3899600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начинается с эмбрионального этапа, когда формируются основы организма, продолжаясь постэмбриональным ростом и дифференцировкой клеток, что закладывает морфологические структуры.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717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Эмбриональное и постэмбриональное развитие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815150" y="3899625"/>
            <a:ext cx="3857100" cy="9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метаморфоз лягушки: от икринки через головастика к взрослой особи, а также прорастание семени с формированием специализированных органов растения, обеспечивающее жизненный цикл.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50500" y="235275"/>
            <a:ext cx="8643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живых организмов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4815150" y="3055700"/>
            <a:ext cx="3857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морфогенеза и онтогенеза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у растений преобразует солнечную энергию в химическую, создавая органические вещества, необходимые для роста и развития, а также поддержания экосистем.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 энергии: основы жизнедеятельности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дыхание у животных обеспечивает высвобождение энергии из органических соединений, необходимой для жизненных процессов, включая синтез и распад ключевых молекул.
</a:t>
            </a:r>
            <a:endParaRPr lang="en-US" sz="1237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4975" y="2975096"/>
            <a:ext cx="8561700" cy="21655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как свойство живого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11425" y="1414025"/>
            <a:ext cx="36432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размножение, например амитоз у бактерий, обеспечивает быстрое увеличение популяции без участия генетического материала партнёров, способствуя стабильности вида.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89375" y="1414025"/>
            <a:ext cx="3643200" cy="12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размножение, характерное для млекопитающих и большинства растений, сопровождается образованием гамет и генетической рекомбинацией, увеличивая разнообразие и адаптационные возможности видов.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и изменчивость: хронология открытий и процессов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Роберт Гук и Антони ван Левенгук впервые описали клетки и микроорганизмы, заложив основы для последующего изучения наследственности.
</a:t>
            </a:r>
            <a:endParaRPr lang="en-US" sz="1059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XVI–XVII века: зарождение генетических представлений
</a:t>
            </a:r>
            <a:endParaRPr lang="en-US" sz="928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на основе опытов с горохом выявил основные закономерности передачи признаков, что стало фундаментом классической генетики.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век: формулирование законов наследственности
</a:t>
            </a:r>
            <a:endParaRPr lang="en-US" sz="975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Уотсон и Крик расшифровали двойную спираль ДНК, что объяснило механизм хранения и передачи генетической информации.
</a:t>
            </a:r>
            <a:endParaRPr lang="en-US" sz="1066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век: открытие структуры ДНК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молекулярной биологии и биотехнологий позволяет выявлять мутации и их роль в появлении новых признаков и эволюционных процессов.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Современность: изучение изменчивости и мутаций
</a:t>
            </a:r>
            <a:endParaRPr lang="en-US" sz="10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Арктики, такие как белые медведи и песцы, обладают плотным мехом, обеспечивающим теплоизоляцию в экстремально холодных условиях, что повышает их шансы на выживание и успешное размножение.
</a:t>
            </a:r>
            <a:endParaRPr lang="en-US" sz="89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мех северных животных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 на спине верблюда содержит жировые запасы, которые при метаболизме обеспечивают водой организм в условиях засушливой пустыни, благодаря чему эти животные адаптированы к жёсткой среде.
</a:t>
            </a:r>
            <a:endParaRPr lang="en-US" sz="89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Водоудерживающий горб верблюда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развивают толстый восковой слой на листьях, уменьшая потерю воды испарением, что позволяет им успешно существовать в условиях дефицита влаги и сохранять жизненные функции.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кутикула у засухоустойчивых растений
</a:t>
            </a:r>
            <a:endParaRPr lang="en-US" sz="1113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Адаптация: разнообразие биологических механизмов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схема взаимодействия биологических процессов в организме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ключевых свойств живого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исследования свойств живого для биологии и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универсальных свойств живого раскрывает сложность и единство живых систем, формирует научное мировоззрение и способствует развитию медицины, экологии и биотехнологий для будущих поколений.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2026-05-10T05:26:56Z</dcterms:created>
  <dcterms:modified xsi:type="dcterms:W3CDTF">2026-05-10T05:26:56Z</dcterms:modified>
</cp:coreProperties>
</file>