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геометрии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отражение относительно прямой, называемой осью.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 курсе 7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базовая тема школьной геометрии: она помогает работать с равенством, точностью построений и чертежами. Симметрия встречается в буквах, орнаментах, снежинках, листьях, зданиях и дорожных знаках — то есть геометрия становится понятной и «видимой».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точки называются симметричными относительно прямой, если эта прямая служит серединным перпендикуляром к отрезку, соединяющему точки. Тогда точки лежат по разные стороны от оси.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находятся на одинаковом расстоянии от оси симметрии. Поэтому расстояния до оси определяют, куда попадёт отражение: оно «сохраняет» величину до оси.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обладает осью симметрии, если при отражении относительно этой прямой она совмещается сама с собой. Иначе говоря, отражённый рисунок полностью совпадает с исходным.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отражение фигуры относительно прямой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осевой симметрии форма и размеры фигуры сохраняются, но меняется её «направление» в плоскости. На рисунке обычно отмечают ось, пары соответствующих точек и перпендикуляры к оси.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удобно брать простые примеры: равнобедренный треугольник, букву А, сердце, бабочку или ломаную фигуру. После отражения они выглядят теми же по величине, но расположены зеркально.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осей симметрии у разных фигур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фигур число осей определяется степенью «равномерности» их формы: чем больше повторяющихся частей, тем больше осей.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не имеет «последней» оси: луч, отражающий фигуру, можно провести бесконечно много раз. У неправильных форм осей может не быть.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данные: сведения о числе осей симметрии для базовых фигур (школьный курс, без статистики).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точки, симметричной данной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точки A', симметричной точке A относительно прямой l (осевой симметрией).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симметрии у известных геометрических фигур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фигуры и число осей симметрии. Произвольный треугольник осей симметрии не имеет.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симметрия формы (равные стороны, равные углы, повторяемость элементов), тем больше возможных осей. У разных «правильных» фигур число осей различается.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числе осей симметрии для базовых фигур (школьный курс).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осевой симметрии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Отрезки сохраняют длины: точки и их образы находятся так, что расстояние до оси симметрии одинаково. Поэтому зеркальная копия не «растягивается» и не сжимается.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углы и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сохраняются величины углов, а значит форма фигуры остаётся той же. Меняется лишь ориентация на плоскости: рисунок становится «зеркальным».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совпадают при наложении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симметрична, то её части по разные стороны от оси при совмещении дают один и тот же контур. Это означает, что образ фигуры совпадает с исходной фигурой.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буквах и знаках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буква О выглядит «правильно»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буквы «О» много осей симметрии: отражение не меняет её внешний контур. Поэтому знак воспринимается как «круглый» и устойчивый. Для иллюстрации удобно показать несколько разных осей через центр и одинаковые отражённые точки.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ось у букв А и 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«А» и «М» обычно имеют одну ось симметрии: отражение меняет левую и правую части местами, но контур совпадает. Поэтому знак читается чётко и выглядит аккуратно в шрифте. Это хорошо демонстрировать на сетке, отмечая пары симметричных вершин.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делает дорожные знаки заметными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дорожных знаках и эмблемах часто используют осевую симметрию, потому что такие рисунки легко узнаются и сохраняют форму при зеркальном отражении. Например, симметричные элементы помогают быстро «считать» смысл. На картинке можно показать, как одинаковые детали повторяются слева и справа относительно оси.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встречается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основные «зоны» вокруг человека: от природы до графики и орнаментов.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форме есть повторяющиеся части, осевая симметрия возникает сама собой. Поэтому в разных сферах люди используют её для узнаваемости и порядка.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окружающего мира (качественные категории, без количественных данных).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ось симметрии у фигуры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проходит так, что фигура делится на две части, которые можно совместить при отражении. Сначала мысленно проведите возможную прямую и проверьте, «половинки» не расходятся по форме.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берут несколько характерных точек фигуры с одной стороны от прямой и находят соответствующие им точки с другой. Измерьте расстояния до оси: они должны быть одинаковыми, а точки — по разные стороны.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допускаете несколько осей, проверяйте каждую отдельно. Для каждой прямой сравнивайте соответствующие точки и следите, чтобы совпадали и контуры, и положение элементов рисунка относительно оси.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фигуры на наличие оси симметрии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простых плоских фигур и узоров на клетчатой бумаге.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502" y="914638"/>
            <a:ext cx="6929045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симметрии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самые частые причины, из-за которых фигура «почти» симметрична, но на самом деле не совпадает при отражении.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при осевой симметрии решающими остаются одинаковые расстояния до прямой и точное построение (включая перпендикуляры и соответствие точек).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построений на оси симметрии (7 класс).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на координатной плоскости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436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Ox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координатами (x; y) переходят в (x; −y): абсцисса остаётся той же, а ордината меняет знак. Это удобно для быстрой проверки на клетчатой сетке.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436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относительно Oy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 координатами (x; y) переходят в (−x; y): ордината сохраняется, а абсцисса меняет знак. Так проще находить симметричные точки и контролировать ошибки.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 по количеству осей симметрии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круг обозначен как «бесконечно много», поэтому ему поставлено условное большое значение для построения столбца.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правильные и регулярные фигуры имеют больше осей симметрии, а у произвольного треугольника осей симметрии нет. Даже близкие по виду формы различаются свойствами.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числу осей симметрии, используемое в школьных заданиях (7 класс); для круга значение показано условно, поскольку оно бесконечно.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природе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крылья 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бабочек часто заметна зеркальная форма: левая и правая части действительно выглядят похожими. При взгляде на контур видно, что рисунок «повторяется» относительно линии, будто его отразили в зеркале. Это хороший сюжет для иллюстрации в учебных задачах и рисунках.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с лучами вокруг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обычно имеет несколько осей симметрии, и лучи повторяются вокруг центра. Поэтому при мысленном отражении разные «ветви» совпадают с другими. Для точной иллюстрации важно показать центральную точку, одинаковые по форме элементы и регулярный порядок повторений.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69225"/>
            <a:ext cx="4873500" cy="19278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асимметрия в окружающих предметах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и в природе симметрия встречается часто, но не всегда: многое зависит от формы и того, насколько объект сохраняет равновесие половин.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формы выглядят упорядоченно и обычно воспринимаются как устойчивые и «собранные», поэтому симметрия часто связана с удобством и аккуратным внешним видом.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из повседневной жизни (используется в учебных примерах).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осевую симметрию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напрямую помогает решать геометрические задачи: находить соответствующие точки, строить симметричные элементы и проверять результаты. Умение использовать симметрию ускоряет построения на клетчатой бумаге.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математики, осевая симметрия нужна в рисовании узоров и анализе фигур: она объясняет, почему орнаменты выглядят ровно и гармонично. Знания применяются в дизайне и архитектуре.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осевой симметрии тренирует пространственное мышление: вы учитесь представлять отражение и понимать, как меняется положение фигуры на плоскости. Это развивает и внимательность к деталям чертежа.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распознавания осевой симметрии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фигуру можно разделить прямой на две части, которые при наложении совпадают, то эта прямая и есть ось симметрии. Проверка всегда начинается с поиска «подходящей» линии раздела.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находятся на равных расстояниях от оси и лежат по разные стороны от неё. Поэтому удобно брать несколько точек контура и сравнивать их расстояния до прямой.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отражении сохраняются длины, углы и форма: геометрия не меняется, но направление фигуры меняется. Именно поэтому «зеркальное» изображение выглядит как точное повторение.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всякая ровная или «красивая» фигура обязательно симметрична. Если хоть один фрагмент при проверке не совпадает по расстояниям или контуру, ось симметрии для данной фигуры не подтверждается.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связь точности, равенства и красоты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показывает связь между точностью, равенством и красотой в геометрии. Она встречается в фигурах, буквах, узорах, предметах и природных объектах. Умение находить ось помогает понимать свойства фигур и строить без ошибок.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2026-05-14T01:33:18Z</dcterms:created>
  <dcterms:modified xsi:type="dcterms:W3CDTF">2026-05-14T01:33:18Z</dcterms:modified>
</cp:coreProperties>
</file>