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планету и помогает создавать облака, дождь и снег — жизнь возможна.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 и где она находится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газовая оболочка Земли: воздух невидим, но занимает пространство и имеет массу. У поверхности она состоит примерно из 78% азота, 21% кислорода и около 1% других газов. Ещё есть водяной пар, пыль и частицы, влияющие на погоду.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воздуха составляют азот и кислород. Аргона в воздухе около 0,93%, углекислого газа — около 0,04%. Влажность меняется сильно: водяной пар может быть почти 0% или до 4%.
</a:t>
            </a:r>
            <a:endParaRPr lang="en-US" sz="2653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школьным справочным данным о составе атмосферного воздуха у поверхности Земли (например, учебные курсы по географии/естествознанию).
</a:t>
            </a:r>
            <a:endParaRPr lang="en-US" sz="727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доля приходится на азот, который составляет основу воздуха.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 их примерная высота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стратосфере озоновый слой поглощает значительную часть опасного ультрафиолетового излучения Солнца, снижая его влияние на живые организмы.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высоты меняются условия: разный состав, плотность и процессы, поэтому каждый слой выполняет свою роль — от погоды до защиты.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справочные сведения по структуре атмосферы (границы слоёв приводятся в школьных учебниках).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самый нижний слой атмосферы, где сосредоточена почти вся водяная влага. Здесь образуются облака, а вместе с ними и разнообразные погодные явления.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влажность — здесь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тропосфере чаще всего дуют ветры и выпадают дождь и снег. Обычно температура в этом слое снижается примерно на 6,5 °C на каждый километр высоты.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температурные изменения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слой, где живём мы и идёт погода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и озоновый слой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в стратосфере поглощает значительную часть опасного ультрафиолетового излучения Солнца. Благодаря этому уменьшается вред для кожи, глаз и живых организмов.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экран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ультрафиолета озоном влияет на распределение температуры в стратосфере. Из-за этого характеристики слоя заметно отличаются от нижних уровней атмосферы.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от излучения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тропосферой воздух в стратосфере более сухой. Поэтому там обычно меньше облаков и погодных бурь, а условия считаются более спокойными.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 и устойчиво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погода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от нагревания поверхности до осадков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возникает из-за веса воздуха: чем больше воздуха над нами, тем сильнее он «давит». У поверхности Земли давление обычно выше, чем в верхних слоях.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давление на уровне моря составляет примерно 760 мм рт. ст. Это значение удобно сравнивать, потому что условия на разных высотах отличаются.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появляется, когда воздух движется из области высокого давления в область низкого. Чем сильнее разница давления, тем быстрее и заметнее движение воздуха.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 ветер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слоёв атмосферы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 какой высоте находятся основные слои и какие процессы происходят в каждом из них.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отличаются не только высотой: в каждом из них работают свои «главные задачи» — от формирования погоды до защиты от космического излучения.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материалы по географии и естествознанию (границы слоёв приводятся как примерные).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туман и осадки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очень маленьких капелек воды или кристалликов льда. Они образуются, когда водяной пар охлаждается на высоте и превращается во множество крошечных частиц. Поэтому облака выглядят как «пушистая» или «слоистая» масса на небе.
</a:t>
            </a:r>
            <a:endParaRPr lang="en-US" sz="117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«из капелек» или «из льда»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 самой земли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похож на облако, но расположен у поверхности Земли. Когда воздух становится влажным и охлаждается, водяные капли «оседают» в воздухе рядом с нами и видимость падает. Поэтому утром в низинах туман бывает чаще.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бывают жидкими и твёрдыми: дождь, морось, снег и град. Чем больше влаги в воздухе и чем сильнее происходит охлаждение, тем выше вероятность, что капли или льдинки вырастут настолько, чтобы выпасть. Количество осадков измеряют в миллиметрах.
</a:t>
            </a:r>
            <a:endParaRPr lang="en-US" sz="1132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Осадки: дождь, снег и град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температура и высота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тропосфере температура обычно падает с высотой из‑за охлаждения воздуха, а давление уменьшается: на больших высотах кислорода и воздуха в единице объёма меньше.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общую тенденцию: по мере подъёма тропосфера охлаждается, а в стратосфере из‑за озона характер меняется; давление снижается на всех высотах.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3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вертикальному распределению температуры и давления; общие ориентиры в тропосфере около 6,5 °C/км (сводные атмосферные сведения, без привязки к одному измерению).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нужен живым организмам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атмосферы нужен большинству живых существ для дыхания. Во время дыхания клетки получают энергию, а часть кислорода расходуется, поэтому запас кислорода в воздухе важен.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углекислый газ для фотосинтеза: с помощью света они превращают его в органические вещества. При этом растения выделяют кислород, поддерживая состав воздуха.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атмосферы поверхность нагревалась бы слишком сильно днём и сильно остывала бы ночью. Такие экстремальные условия делают привычную жизнь и рост растений практически невозможными.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сохранять тепло у поверхности Земли, удерживая часть теплового излучения. Благодаря этому средняя температура на планете остаётся пригодной для жизни, а резкие перепады смягчаются.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сжигает большинство маленьких метеороидов: при входе в воздух они сильно нагреваются и распадаются, поэтому до поверхности долетают главным образом крупные объекты.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в стратосфере поглощает значительную часть опасного ультрафиолетового излучения. Это снижает риск повреждений для кожи, глаз и ДНК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атмосферы могут задерживать и отражать некоторые частицы и излучение из космоса. Поэтому атмосфера действует как общий защитный «щит» для планеты.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 от космоса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загрязнителей включает дым, пыль, угарный газ, оксиды азота и мелкие частицы. Их доли зависят от региона, топлива и времени года.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показывает, что вклад дают не только предприятия, но и транспорт, отопление и пожары. Это значит: меры нужны сразу по нескольким направлениям.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о типичных источниках загрязнения воздуха; точные процентные доли могут отличаться по регионам и по годам.
</a:t>
            </a:r>
            <a:endParaRPr lang="en-US" sz="12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воздуха влияет на человека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 между выбросами и последствиями для здоровья (обобщённое объяснение процесса переносa и воздействия).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какие параметры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используют термометры, барометры, анемометры, флюгеры, радиозонды и спутники. С их помощью измеряют температуру, давление, влажность, а также направление и силу ветра.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наблюдают за атмосферой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данные превращаются в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собирают и передают в центры обработки, затем наносят на карты погоды. По этим наблюдениям можно оценивать, какая погода вероятна в ближайшие часы или дни.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атмосфере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разных слоёв помогают понять, почему атмосфера меняется с высотой и какую роль каждый слой выполняет.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строению атмосферы; обобщённые ориентиры по слоям.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атмосферы меняется не только по высоте, но и по выполняемым функциям: от погоды до защиты и оптических явлений.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влияют на атмосферу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заводы увеличивают количество углекислого газа в воздухе. Это усиливает парниковый эффект и влияет на климатические условия.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при сжигании топлива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связано с образованием смога и выпадением кислотных дождей. Эти процессы ухудшают качество воздуха и могут вредить растениям и зданиям.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 кислотные дожди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влияющие на озон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атмосферу попадают фреоны и другие подобные вещества, озоновый слой может разрушаться. Международные соглашения помогли сократить использование многих вредных веществ.
</a:t>
            </a:r>
            <a:endParaRPr lang="en-US" sz="10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60905"/>
            <a:ext cx="36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чистый воздух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электроэнергии — меньше работы электростанций и выбросов в атмосферу. Своевременное выключение приборов и бережные привычки заметно снижают суммарное загрязнение.
</a:t>
            </a:r>
            <a:endParaRPr lang="en-US" sz="1192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частично поглощают некоторые загрязняющие вещества и производят кислород. Парки и лесополосы также снижают пыль, делая воздух свежее для жителей.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забота о зелёных зонах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мусора резко ухудшает качество воздуха: в дыме много вредных веществ и мелких частиц. Лучше использовать безопасные способы утилизации и соблюдать правила.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сжигания мусора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общественный транспорт, пешие прогулки или велосипед сокращает выхлопы. Особенно важно в часы пик, когда воздух в городах быстро загрязняется.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поездок на автомобиле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перерабатывать материалы вместо их сжигания. Так уменьшается дым и выбросы мелких частиц, а отходы получают вторую жизнь.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Земли: она защищает от космических опасностей, помогает образовываться погоде и удерживает тепло. На её состояние влияет и природа, и деятельность человека, поэтому важно беречь чистый воздух.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основа жизни и защиты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2026-05-12T23:02:44Z</dcterms:created>
  <dcterms:modified xsi:type="dcterms:W3CDTF">2026-05-12T23:02:44Z</dcterms:modified>
</cp:coreProperties>
</file>