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популяций в экосистеме: основные положения и значимость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взаимодействий популяций раскрывает основы природной устойчивости.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 и экосистема?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живущих на одной территории и способных к скрещиванию. Экосистема объединяет сообщества разных видов и их окружающую среду, обеспечивая обмен веществ, энергии и информации, формируя условия для жизни.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13957"/>
            <a:ext cx="193800" cy="155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18330"/>
            <a:ext cx="193800" cy="155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взаимодействий между популяциями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Жесткое соперничество за ресурсы, такие как пища и местообитание, влияющее на численность видов и их распределение.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Отношения, когда один вид охотится на другой, регулируя популяции и сохраняя природный баланс.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сотрудничество видов, усиливающее их выживаемость и устойчивость экосистемы.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Взаимодействие, при котором один получает пользу, а для другого это нейтрально и не наносит вреда.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одного организма за счет другого, вызывающее вред и снижение жизнеспособности хозяина.
</a:t>
            </a:r>
            <a:endParaRPr lang="en-US" sz="8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 природе: борьба за выживание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за пищу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Сойки и белки часто конкурируют за одни и те же семена деревьев. Когда ресурсов мало, численность обоих видов может снижаться, либо они адаптируются, потребляя разные виды пищи.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за местообитание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близких вида лягушек могут избегать прямой конкуренции, занимая разные части водоёма — одни ближе к берегу, другие глубже, что снижает соперничество.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его роль в регулировании популяций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заяц: пример циклических колебаний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волков зависит от количества зайцев, их основной добычи. При уменьшении зайцев волки становятся менее активными, а с ростом популяции зайцев увеличивается и число хищников.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Регулируя численность травоядных, такие хищники, как рысь и лисица, способствуют сохранению растительного покрова, снижая риск деградации экосистемы.
</a:t>
            </a:r>
            <a:endParaRPr lang="en-US" sz="11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сети: сложность экологических связей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на нескольких фронтах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одновременно выступает хищником, поедая насекомых, и добычей для других видов, например, для цапли и змеи. Это создаёт множественные связи в экосистеме.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видов в водоёмах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питается ракообразными, которые поедают водоросли. Изменения в численности одного звена могут влиять на всю цепочку.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хищничество в одном лице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охотящиеся за одними и теми же насекомыми, соревнуются друг с другом, одновременно избегая хищников, что усложняет структуру пищевой сети.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 энергетический поток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примерно в 10 раз на каждом последующем уровне, что ограничивает длину пищевых цепей.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энергии на каждом уровне объясняет ограниченное число трофических ступеней в экосистемах и необходимость разнообразия пищевых связей.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структура и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цепь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от растений поступает к кузнечикам, далее к лягушкам и цаплям, демонстрируя простую последовательность передачи энергии между трофическими уровнями.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цепочка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служат пищей рачкам, которые питают рыб, их поедают чайки, иллюстрируя связь между водными и воздушными экосистемами.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их разделение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качкодзьобов и черепах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совместное проживание на одной территории, качкодзьобы и черепахи питаются разной пищей, что снижает конкуренцию и способствует сосуществованию.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выживания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развивают особые экологические роли — одни питаются в ночное время, другие днём, что предотвращает прямое соперничество и укрепляет биологическое разнообразие.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Комменсализм: примеры нейтрально-полезных связей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Рыба-прилипала и акула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Рыба-прилипала прикрепляется к телу акулы, получая защиту и остатки пищи, при этом не причиняя вред акуле и не влияя на её поведение.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 млекопитающих как убежища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норы от крупных млекопитающих становятся жильём для мелких зверьков, которые получают укрытие без ущерба для строителей нор.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взаимовыгодные отношения между видами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цветы: союз для опыления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посещают цветы, собирая нектар, необходимый для их питания. При этом они разносят пыльцу, способствуя опылению и размножению растений, что увеличивает их плодовитость и поддерживает разнообразие флоры.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кишечнике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синтезируют витамины, улучшают пищеварение и укрепляют иммунитет человека. Они обеспечивают защиту от патогенов, создавая благоприятную среду для здоровья хозяина и укрепляя взаимосвязь.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односторонняя выгода и вред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и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Плазмодий, вызывающий малярию, проникает в организм человека через укусы комаров. Паразит использует ресурсы хозяина, вызывая болезнь и ослабляя иммунитет, что влияет на здоровье и снижает численность населения.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и их кровососущая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питаются кровью млекопитающих, причиняя дискомфорт и вызывая раздражения. Они способны передавать болезни, что приводит к ухудшению состояния здоровья и снижению жизнедеятельности заражённых организмов.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Амменсализм: одностороннее подавление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Пенициллиновые грибы и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Пенициллиновые грибы выделяют антибиотики, которые подавляют рост бактерий в окружающей среде. При этом сами грибы не приобретают преимуществ, но способны косвенно влиять на численность бактериальных популяций.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и тени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создают густую тень, отрицательно влияя на рост подлеска травянистых растений. Хотя деревья не получают прямой выгоды от подавления, это регулирует состав видов и структуру растительного сообщества.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хищников в экосистеме: поддержание баланса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численность травоядных, предотвращая чрезмерное поедание растительности и способствуя сохранению растительных экосистем.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оленей и зайцев волками поддерживает здоровье экосистемы и влияет на разнообразие видов в пищевых сетях.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хищников приводит к неуправляемому росту популяций, что нарушает пищевые связи и затрудняет восстановление экосистемы.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нарушений экосистемных связей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ключевых хищников вызывает дисбаланс, увеличивая численность травоядных и ускоряя деградацию растительного покрова.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 часто приводит к вытеснению местных популяций из-за конкуренции и разрушения сложившихся связей.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биологического разнообразия уменьшает адаптивные возможности экосистем перед внешними стрессами и изменениями среды.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связей усложняют восстановление экосистем, снижая их способность к саморегуляции и устойчивости в долгосрочной перспективе.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и динамика взаимоотношений видов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после пожара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освободившейся территории быстро появляются травянистые растения, адаптирующиеся к новым условиям и создающие почвенную основу для дальнейшей смены видов.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кустарников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заменяются более крупными растениями — кустарниками, которые изменяют микроклимат и предоставляют новые экологические ниши для животных.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молодых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постепенно сменяются деревьями, формируя лесную структуру и разнообразие видов, изменяя пищевые сети и взаимоотношения в сообществе.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зрелого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стадия сукцессии характеризуется стабильной экосистемой с устойчивыми связями между видами и постоянством доминирующих популяций.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разрушают естественные местообитания, снижая численность и генетическое разнообразие многих видов.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инвазивных видов, таких как американская норка, приводит к вытеснению коренных видов и нарушению существующих экологических балансов.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отношения между популяциями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охраняемых территорий помогает сохранить естественные связи между видами, обеспечивая место для их естественного развития и взаимодействия.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взаимоотношений популяций: реальные механизмы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численности инвазивных видов и проекты по восстановлению хищников способствуют восстановлению баланса и биоразнообразия в экосистемах.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исследованных экосистем демонстрирует повышенную устойчивость благодаря богатому и разнообразному взаимодействию между популяциями видов.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 с более сложными сетями взаимодействий обладают значительно большей устойчивостью к экологическим изменениям.
</a:t>
            </a:r>
            <a:endParaRPr lang="en-US" sz="1938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Национального института экологии, 2021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поддержания экологических связей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между разными типами взаимоотношений популяций имеет решающее значение для здоровья и устойчивости экосистем. Экологическая политика должна фокусироваться на сохранении этих связей для предотвращения кризисов и обеспечения будуточности природы.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2026-05-10T06:01:26Z</dcterms:created>
  <dcterms:modified xsi:type="dcterms:W3CDTF">2026-05-10T06:01:26Z</dcterms:modified>
</cp:coreProperties>
</file>