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сельское хозяйство как географическая система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мирового рынка: как природа и люди формируют аграрный мир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 климата, почв, воды и транспорта, поэтому его размещение на карте мира никогда не бывает случайным. География помогает понять, почему одни территории становятся зерновыми, а другие — животноводческими или плантационными.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сельское хозяйство: связь, которую нельзя игнорировать
</a:t>
            </a:r>
            <a:endParaRPr lang="en-US" sz="212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сельскохозяйственного производства мира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масштабы сельскохозяйственного производства сосредоточены в США, странах ЕС, Китае, Индии, Бразилии, Аргентине, России и Украине, где сочетаются ресурсы, рынок и инфраструктура.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районы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умеренном поясе особенно важны зерновые культуры, кормовые растения и молочное животноводство: здесь обычно достаточно влаги, а сезон вегетации позволяет сочетать разные направления.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и субтропических районах доминируют культуры, требовательные к теплу: сахарный тростник, кофе, какао, бананы, чай и масличная пальма.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субтропики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объясняются не только климатом, но и почвами, рельефом и обеспеченностью водой: именно они задают границы эффективного земледелия и животноводства.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специализация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транспорт и доступ к рынкам усиливают специализацию территорий: одинаковые природные условия могут дать разные результаты в странах с разным уровнем развития.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производству основных культур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данным из учебного контура презентации; без указания единого статистического источника
</a:t>
            </a:r>
            <a:endParaRPr lang="en-US" sz="76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страны, которые входят в число мировых лидеров сразу по нескольким ключевым культурам, и выявляет аграрные узлы глобального значения.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позиции распределены между несколькими крупными аграрными державами; многие из них сильны сразу в нескольких культурах, что повышает экспортный потенциал.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 — основа питания человечества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культуры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 кукуруза обеспечивают основную часть растительных калорий в мире, поэтому именно от их урожайности во многом зависит продовольственная устойчивость стран.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урожайность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зерновых зависит от сортов, удобрений, орошения, качества почв и механизации, поэтому современные агротехнологии напрямую влияют на объёмы мирового хлеба.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 кукуруза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остаётся главной культурой Азии, а кукуруза широко выращивается в Северной и Южной Америке и используется не только в питании людей, но и как корм.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пшеницы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особенно характерна для Европы, России, Канады, США, Казахстана и Австралии, где климат и крупные площади пашни позволяют вести масштабное товарное производство.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аграрных регионов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хозяйственная специализация определяют структуру производства и участие регионов в мировой торговле.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специализация формируется сочетанием природных ресурсов, уровня механизации и доступа к рынкам; экспортная роль усиливается там, где производство товарное и интенсивное.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учебного контура презентации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82567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животноводства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развито в Европе, США и Новой Зеландии, где есть кормовая база, влажный климат и устойчивая связь с переработкой и городскими рынками.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животноводство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США, Австралия и Аргентина входят в число ведущих производителей и экспортёров говядины, а свиноводство особенно концентрируется в Китае и странах Европейского союза.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Говядина и свинина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 быстро растёт почти во всех регионах мира, потому что оно отличается высокой продуктивностью, сравнительно низкой стоимостью кормов и коротким циклом производства.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Птицеводство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аграрная цепочка от поля до магазина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продукции от производства до реализации и распределение затрат на каждом этапе.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вместо догадок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 спутниковые снимки позволяют фермеру видеть поле как единую систему: где не хватает влаги, где задержался рост и где удобрения нужны в первую очередь. Это снижает потери и помогает принимать решения не на глаз, а по данным.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 датчики в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быстро обследуют большие площади, а датчики влажности почвы подсказывают, когда включать полив. Автоматические системы экономят воду и уменьшают риск переувлажнения, что особенно важно в жарких и засушливых районах.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для сложного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селекция дают растения, которые лучше переносят засуху, жару и болезни. На современном поле технологическая устойчивость становится таким же важным ресурсом, как плодородная почва и техника.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ферма: как технологии меняют поле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пресной воды сельским хозяйством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глобальные оценки водопотребления; учебная схема для наглядности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затраты воды связаны с орошением, особенно в засушливых и полузасушливых районах, где каждое решение о распределении ресурса становится критически важным.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 — главный потребитель пресной воды, поэтому повышение эффективности орошения напрямую влияет на продовольственную безопасность и конкуренцию за водные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их значение для сельского хозяйства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определяет, какие культуры можно выращивать и какой будет урожай. От её состава, структуры и запаса влаги зависит не только продуктивность, но и хозяйственная специализация территории.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урожайности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считаются одними из самых плодородных почв мира. Они широко распространены в степных районах России, Украины, Казахстана, США и Канады и особенно важны для зернового земледелия.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чернозёмы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засоление, переувлажнение, истощение гумуса и чрезмерная распашка постепенно снижают плодородие. Эти процессы могут быть вызваны и природными условиями, и неосторожной хозяйственной деятельностью человека.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лесополосы, минимальная обработка почвы и грамотное орошение помогают сохранять почвенный покров. Такие меры уменьшают потери влаги, защищают землю от разрушения и поддерживают устойчивое производство.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страны-экспортёры сельскохозяйственной продукции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текста к презентации; обобщение структуры мирового экспорта сельхозпродукции.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наиболее заметны на мировом рынке сельскохозяйственных товаров и на чём строится их экспортная специализация.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экспорта обычно опираются на несколько конкурентных культур или видов животноводческой продукции, а их специализация формируется сочетанием природных условий, технологий и доступа к рынкам.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мировой рынок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логистика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аграрную торговлю сильно влияют стоимость топлива, тарифы перевозок и валютные колебания. Даже при хорошем урожае прибыль страны может измениться из-за удорожания доставки и внешнеторговых ограничений.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мирового спроса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мировом рынке особенно значимы зерно, соя, мясо, сахар, кофе и растительные масла. Эти товары необходимы не только для питания населения, но и для пищевой переработки.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Импортёры продовольствия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спрос на продовольствие формируют Китай, Япония, а также страны Ближнего Востока и Северной Африки. Для них особенно важны стабильные поставки зерна, мяса, растительных масел и сахара.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специализация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включаются в мировой рынок через ту продукцию, которую могут производить наиболее эффективно. Поэтому экспорт часто строится вокруг ограниченного набора товаров с высокой конкурентоспособностью.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в сельском хозяйстве по регионам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учебного текста; значения приведены для иллюстрации различий между регионами.
</a:t>
            </a:r>
            <a:endParaRPr lang="en-US" sz="61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занятости отражает не только уровень механизации, но и роль сельского хозяйства как источника дохода для сельских семей и самозанятых работников.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технологичность и производительность, тем меньше доля занятых в отрасли. В менее развитых регионах сельское хозяйство остаётся важнейшим источником занятости и 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для сельского хозяйства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и длительные периоды высоких температур быстро снижают урожайность, особенно там, где посевы зависят от дождей. В таких условиях возрастает потребность в орошении и устойчивых сортах.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жара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вода повреждает посевы, размывает почвы и нарушает сроки полевых работ. После сильных паводков хозяйствам часто требуется время на восстановление техники, дренажа и посевных площадей.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 осенние заморозки особенно опасны для садов, овощных культур и молодых всходов. Даже кратковременное похолодание может привести к потере части урожая и дополнительным затратам.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заморозки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используют страхование урожая, метеопрогнозы, резервы зерна, устойчивые сорта и более экономное водопользование. Эти меры делают производство стабильнее и уменьшают последствия неурожая.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риска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Фермерские хозяйства и агробизнес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ферма: работа рядом с домом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хозяйство держится на труде семьи и ориентируется прежде всего на ближайший рынок. Здесь важны гибкость, личная ответственность и умение быстро приспосабливаться к погоде и спросу. Такая ферма поддерживает жизнь села и сохраняет локальные традиции.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Агрохолдинг: производство в большом масштабе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компания выглядит иначе: широкие поля, современная техника, склады, переработка и собственная логистика. Она объединяет выращивание, хранение и поставки в единую цепочку, чтобы работать на внутренний рынок и экспорт. Такой формат позволяет снижать издержки и повышать объёмы.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повышения устойчивости сельского хозяйства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направления, которые помогают сочетать стабильность производства, экономию ресурсов и экологическую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сельского хозяйства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выделяет метан, который усиливает парниковый эффект. Чем больше поголовье и чем менее рационально организовано производство, тем заметнее вклад отрасли в изменение климата.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и климат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природных территорий и вырубка лесов под пастбища или плантации сокращают биоразнообразие. Особенно сильно это проявляется там, где быстро расширяются соевые посевы и пастбищное животноводство.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полей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чрезмерное внесение удобрений могут загрязнять почвы и водоёмы. При неосторожном использовании они нарушают природные цепи и ухудшают качество окружающей среды.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нагрузка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водопользование приводит к засолению почв, истощению водных ресурсов и падению урожайности. Наиболее уязвимы засушливые районы, где орошение становится единственным источником влаги.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орошения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земледелие, защита лесов, рациональное пастбищное использование и более безопасные агротехнологии позволяют сократить нагрузку на природу. Такие решения делают производство устойчивее в долгосрочной перспективе.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уменьшения ущерба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агропроизводства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по материалам учебного текста; доли отражают соотношение основных групп продукции.
</a:t>
            </a:r>
            <a:endParaRPr lang="en-US" sz="62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групп продукции меняется по регионам, но зерновые почти везде остаются базой продовольствия, а технические культуры тесно связаны с промышленной переработкой.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зерновых подтверждает их роль в питании населения. Остальные группы дополняют систему, обеспечивая сырьё для торговли, переработки и разнообразия рациона.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сельское хозяйство развивается неравномерно, потому что его возможности зависят от природы, технологий и рынка. Его устойчивость в будущем определят экономия ресурсов, снижение потерь и более справедливое распределение продовольствия.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география, ресурсы, будущее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2026-06-02T22:04:28Z</dcterms:created>
  <dcterms:modified xsi:type="dcterms:W3CDTF">2026-06-02T22:04:28Z</dcterms:modified>
</cp:coreProperties>
</file>