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image" Target="../media/image-7-17.png"/><Relationship Id="rId18" Type="http://schemas.openxmlformats.org/officeDocument/2006/relationships/image" Target="../media/image-7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image" Target="../media/image-10-16.png"/><Relationship Id="rId17" Type="http://schemas.openxmlformats.org/officeDocument/2006/relationships/image" Target="../media/image-10-17.png"/><Relationship Id="rId18" Type="http://schemas.openxmlformats.org/officeDocument/2006/relationships/image" Target="../media/image-10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image" Target="../media/image-14-15.png"/><Relationship Id="rId16" Type="http://schemas.openxmlformats.org/officeDocument/2006/relationships/image" Target="../media/image-14-16.png"/><Relationship Id="rId17" Type="http://schemas.openxmlformats.org/officeDocument/2006/relationships/image" Target="../media/image-14-17.png"/><Relationship Id="rId18" Type="http://schemas.openxmlformats.org/officeDocument/2006/relationships/image" Target="../media/image-14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на английском: vocabulary, genres, and speaking about culture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лексику, жанры и говорим об искусстве уверенно.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тема искусства нужна на уроках английского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art помогает описывать картинки, музеи, фильмы и увлечения. Эти слова часто встречаются в заданиях speaking, writing и picture description, поэтому их знание делает ответ точнее и увереннее.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Core art vocabulary for Grade 9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art, artist, artwork, masterpiece, exhibition, gallery и museum помогают говорить о произведениях, выставках и местах, где люди знакомятся с искусством.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изображений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sketch, portrait, landscape и still life нужны, чтобы быстро назвать жанр картины и точнее объяснить, что именно изображено на ней.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художника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paint, draw, carve, perform, design, create, exhibit и inspire описывают, что делает художник и как рождается произведение искусства.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речи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не только узнавать тему в тексте, но и строить короткие ответы о любимой картине, музее или выставке.
</a:t>
            </a:r>
            <a:endParaRPr lang="en-US" sz="1003" dirty="0"/>
          </a:p>
        </p:txBody>
      </p:sp>
      <p:sp>
        <p:nvSpPr>
          <p:cNvPr id="15" name="Text 6"/>
          <p:cNvSpPr txBox="1"/>
          <p:nvPr/>
        </p:nvSpPr>
        <p:spPr>
          <a:xfrm>
            <a:off x="6065000" y="16864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обсуждении искусства часто используют beautiful, creative, impressive, peaceful, dramatic, colourful, modern и traditional, чтобы выразить личное отношение к работе.
</a:t>
            </a:r>
            <a:endParaRPr lang="en-US" sz="10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Types of art and the main English words for each group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объединяет разные способы творческого выражения и свою лексику, которую важно узнавать в учебных текстах и заданиях.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Visual arts and performing arts are the largest groups here, but digital arts also play an important modern role.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видов искусства; данные схемы составлены для презентации.
</a:t>
            </a:r>
            <a:endParaRPr lang="en-US" sz="6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Painting as the most familiar art form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painting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Painting is one of the easiest art topics for school speaking because it gives clear visual details, familiar genres and many useful words for describing what you see.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назвать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vocabulary includes canvas, brush, colour, shape, shadow, light, background and foreground. These words help students talk about how a picture is built.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genres are portrait, landscape, still life, historical painting and abstract painting. Knowing them makes it easier to identify the picture and describe its topic.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картину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suitable image should have bright colours, a clear subject and noticeable details. Such paintings are easier to describe and give students more ideas for speaking.
</a:t>
            </a:r>
            <a:endParaRPr lang="en-US" sz="10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describe a picture in English
</a:t>
            </a:r>
            <a:endParaRPr lang="en-US" sz="2223" dirty="0"/>
          </a:p>
        </p:txBody>
      </p:sp>
      <p:sp>
        <p:nvSpPr>
          <p:cNvPr id="12" name="Text 2"/>
          <p:cNvSpPr txBox="1"/>
          <p:nvPr/>
        </p:nvSpPr>
        <p:spPr>
          <a:xfrm>
            <a:off x="323725" y="1702375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Начните с общего вида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First, say what is shown in the picture: people, objects, places or actions. A clear opening helps the listener understand the scene before you add details.
</a:t>
            </a:r>
            <a:endParaRPr lang="en-US" sz="968" dirty="0"/>
          </a:p>
        </p:txBody>
      </p:sp>
      <p:sp>
        <p:nvSpPr>
          <p:cNvPr id="13" name="Text 3"/>
          <p:cNvSpPr txBox="1"/>
          <p:nvPr/>
        </p:nvSpPr>
        <p:spPr>
          <a:xfrm>
            <a:off x="323725" y="2369146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Назовите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Then mention what stands out most. You can point to the central object, an unusual detail, or the part that attracts attention immediately.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23725" y="3035918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Опишите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phrases such as In the foreground… and In the background… to describe colours, weather, actions and important objects. This makes the answer more precise.
</a:t>
            </a:r>
            <a:endParaRPr lang="en-US" sz="945" dirty="0"/>
          </a:p>
        </p:txBody>
      </p:sp>
      <p:sp>
        <p:nvSpPr>
          <p:cNvPr id="15" name="Text 5"/>
          <p:cNvSpPr txBox="1"/>
          <p:nvPr/>
        </p:nvSpPr>
        <p:spPr>
          <a:xfrm>
            <a:off x="323725" y="3702690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Скажите о настроении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that, explain what the scene looks like and what feeling it creates. Words about mood help show whether the picture seems calm, dramatic or cheerful.
</a:t>
            </a:r>
            <a:endParaRPr lang="en-US" sz="957" dirty="0"/>
          </a:p>
        </p:txBody>
      </p:sp>
      <p:sp>
        <p:nvSpPr>
          <p:cNvPr id="16" name="Text 6"/>
          <p:cNvSpPr txBox="1"/>
          <p:nvPr/>
        </p:nvSpPr>
        <p:spPr>
          <a:xfrm>
            <a:off x="323725" y="4369452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Дайте своё 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Finish with a short personal opinion. For example, say that the picture is interesting, unusual or memorable, and explain why it makes an impression.
</a:t>
            </a:r>
            <a:endParaRPr lang="en-US" sz="9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68313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54163" y="2362487"/>
            <a:ext cx="1503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514976" y="2362487"/>
            <a:ext cx="150300" cy="2004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43301" y="2380727"/>
            <a:ext cx="204900" cy="16392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Sculpture, architecture, and space in art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Sculpture materials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Sculpture is often made from stone, wood, metal, clay or plaster. These materials affect the size, texture and overall look of the finished work.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Buildings and style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Architecture combines beauty and usefulness. Buildings can look modern, classic, historical or futuristic, and each style gives a city a different character.
</a:t>
            </a:r>
            <a:endParaRPr lang="en-US" sz="900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Statues and monuments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Words like statue and monument are useful when describing memorials, public sculptures and famous city landmarks that people see in open spaces.
</a:t>
            </a:r>
            <a:endParaRPr lang="en-US" sz="900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Urban surroundings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Vocabulary such as building, tower, column, dome, wall and square helps students talk about museums, streets and other places in a city.
</a:t>
            </a:r>
            <a:endParaRPr lang="en-US" sz="900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Public space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 in public space is easy to notice because it is part of everyday life. It can make a city more beautiful, memorable and inviting.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произведении искусства на английском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для короткого и связного устного ответа.
</a:t>
            </a:r>
            <a:endParaRPr lang="en-US" sz="11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adjectives for discussing art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точно описывать картину и выражать личное мнение без лишних объяснений.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adjectives cover colour, mood and style, so students can describe artworks more precisely.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art для 9 класса.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1836742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1559" y="3182484"/>
            <a:ext cx="346800" cy="2774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183609" y="1836742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179859" y="3167071"/>
            <a:ext cx="346800" cy="308267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131922" y="1836742"/>
            <a:ext cx="339300" cy="3393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Colours, light, and composition in English descriptions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727678" y="1878575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Warm and cool colours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Warm colours often feel energetic and lively, while cool colours usually seem calm. This helps students connect colour choice with mood in a picture.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727705" y="3193398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Balance and symmetry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Balance and symmetry describe how elements are arranged across the image. They show whether the composition feels stable, orderly or intentionally unusual.
</a:t>
            </a:r>
            <a:endParaRPr lang="en-US" sz="1000" dirty="0"/>
          </a:p>
        </p:txBody>
      </p:sp>
      <p:sp>
        <p:nvSpPr>
          <p:cNvPr id="24" name="Text 4"/>
          <p:cNvSpPr txBox="1"/>
          <p:nvPr/>
        </p:nvSpPr>
        <p:spPr>
          <a:xfrm>
            <a:off x="3675990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Light and shadow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Light and shadow create depth and help important parts of the image stand out. They make a flat picture look more realistic and expressive.
</a:t>
            </a:r>
            <a:endParaRPr lang="en-US" sz="1000" dirty="0"/>
          </a:p>
        </p:txBody>
      </p:sp>
      <p:sp>
        <p:nvSpPr>
          <p:cNvPr id="25" name="Text 5"/>
          <p:cNvSpPr txBox="1"/>
          <p:nvPr/>
        </p:nvSpPr>
        <p:spPr>
          <a:xfrm>
            <a:off x="3675990" y="3193403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Centre and contrast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Words like centre, diagonal and contrast help students explain structure. They make descriptions more exact and show how the artist organizes the picture.
</a:t>
            </a:r>
            <a:endParaRPr lang="en-US" sz="1000" dirty="0"/>
          </a:p>
        </p:txBody>
      </p:sp>
      <p:sp>
        <p:nvSpPr>
          <p:cNvPr id="26" name="Text 6"/>
          <p:cNvSpPr txBox="1"/>
          <p:nvPr/>
        </p:nvSpPr>
        <p:spPr>
          <a:xfrm>
            <a:off x="6624303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Focus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word focus is useful when one part of the artwork catches the eye first. It helps describe what the artist wants the viewer to notice.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Materials and techniques in art vocabulary
</a:t>
            </a:r>
            <a:endParaRPr lang="en-US" sz="2223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238671"/>
            <a:ext cx="16512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 рисования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часто используют слова watercolour, oil paint, pencil, ink и pastel. Они помогают точно назвать материал и сразу понять, каким будет рисунок или картина.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963166" y="1238671"/>
            <a:ext cx="16512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работы художника подходят глаголы paint, draw, carve, perform, design, create, exhibit и inspire. Эти слова делают ответ более живым и точным.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746332" y="1238671"/>
            <a:ext cx="16512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часто встречаются выражения paint with oils, draw with pencil, make a sketch, create a sculpture и work on a canvas. Их удобно использовать в устной речи.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529494" y="1238671"/>
            <a:ext cx="16512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материалов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Watercolour выглядит лёгким и прозрачным, oil paint даёт насыщенный цвет, pencil помогает быть точным, а clay подходит для объёмных работ и легко меняет форму.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7312660" y="1238671"/>
            <a:ext cx="16512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сюжет можно передать по-разному в зависимости от материала. Поэтому при описании искусства важно называть не только объект, но и способ его создания.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 materials and their main properties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материалы подходят для разных задач: одни лучше передают цвет, другие — форму, а цифровые инструменты удобны для редактирования и быстрого результата.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выбор материала влияет на стиль и впечатление от работы, поэтому важно уметь сравнивать их особенности.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лексики по теме искусства; условная шкала свойств материалов.
</a:t>
            </a:r>
            <a:endParaRPr lang="en-US" sz="61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 through history in simple English terms
</a:t>
            </a:r>
            <a:endParaRPr lang="en-US" sz="2223" dirty="0"/>
          </a:p>
        </p:txBody>
      </p:sp>
      <p:sp>
        <p:nvSpPr>
          <p:cNvPr id="12" name="Text 2"/>
          <p:cNvSpPr txBox="1"/>
          <p:nvPr/>
        </p:nvSpPr>
        <p:spPr>
          <a:xfrm>
            <a:off x="323725" y="1747051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ancient times, art was often linked to religion and everyday life. People used images, statues, and decorations to show beliefs, events, and important symbols.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23725" y="2573683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Возрождения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During the Renaissance, artists paid more attention to people, nature, and proportion. Their works became more realistic, balanced, and carefully detailed.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23725" y="3400316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nineteenth century, realism and impressionism became very important. Artists showed ordinary life, natural light, movement, and quick brushstrokes in new ways.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23725" y="4226949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XX–XXI века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twentieth and twenty-first centuries, abstract art, photography, design, and digital art became common. Artists started to experiment with form, colour, and technology.
</a:t>
            </a:r>
            <a:endParaRPr lang="en-US" sz="99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66063" y="2380727"/>
            <a:ext cx="204900" cy="163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9113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502451" y="2362487"/>
            <a:ext cx="175350" cy="2004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43301" y="2371621"/>
            <a:ext cx="204900" cy="182133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музеи и галереи, которые стоит знать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музеи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Louvre in Paris, the British Museum and the National Gallery in London, and the Metropolitan Museum of Art in New York are well-known museums in school texts.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Посетители и интерес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Museums welcome visitors of different ages and help them learn about history, culture, and famous artworks. A visit can be both educational and memorable.
</a:t>
            </a:r>
            <a:endParaRPr lang="en-US" sz="900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Коллекции и выставки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words for this topic include collection, exhibition, and exhibit. They are useful when students describe what can be seen in a museum hall or gallery.
</a:t>
            </a:r>
            <a:endParaRPr lang="en-US" sz="900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куратора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curator selects and organises artworks, plans exhibitions, and helps visitors understand the meaning of the collection. This word often appears in more advanced texts.
</a:t>
            </a:r>
            <a:endParaRPr lang="en-US" sz="859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Words like entrance, ticket, visitor, and masterpiece are common in museum descriptions. They help students speak about places where art and culture meet.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 movements and their main features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table shows how major art movements differ in style, subjects, and visual language.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Each movement reflects a different way of seeing the world, from realistic scenes to experimental forms and non-literal images.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«Art movements»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 in everyday life and modern communication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 is everywhere in posters, advertisements, book covers, and social media graphics. These images quickly attract attention and help people understand a message without many words.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и медиа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Films, animation, video games, and clothes also use artistic ideas. Colour, style, and design make them more attractive and help create a clear mood or identity.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 и удобство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Design is not only about beauty. It also makes objects easier to use, so art can improve both appearance and practical value in daily life.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Words connected with modern art help students describe the world around them in English. They can talk about visuals, style, message, and the effect on the viewer.
</a:t>
            </a:r>
            <a:endParaRPr lang="en-US" sz="10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произведение искусства для школьного задания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анализа artwork для краткого ответа на английском языке
</a:t>
            </a:r>
            <a:endParaRPr lang="en-US" sz="11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art is important for teenagers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238671"/>
            <a:ext cx="16512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 воображение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 encourages students to imagine, notice details, and think creatively. These skills are useful not only in English lessons, but also in other subjects and everyday life.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963166" y="1238671"/>
            <a:ext cx="16512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выражать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teenagers describe artworks, they learn to name emotions and personal reactions more clearly. This makes speaking in English more natural and confident.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746332" y="1238671"/>
            <a:ext cx="16512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 сравнивать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 shows how people in different countries see beauty, history, and values. Comparing artworks helps students understand that cultures can be different but equally meaningful.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529494" y="1238671"/>
            <a:ext cx="16512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командную работу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Museum projects, posters, and class presentations give students a chance to work together. They practise active vocabulary, share ideas, and learn to listen to others.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312660" y="1238671"/>
            <a:ext cx="16512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speaking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 topics give teenagers simple but interesting material for short speeches. They can describe, compare, and explain opinions using words they really need in school tasks.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Skills developed through art-related English tasks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особенно полезны для коротких монологов, сравнения изображений и точного выбора слов при ответе на уроке или экзамене.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 tasks развивают сразу несколько навыков, а сильнее всего поддерживают словарный запас, творческое мышление и уверенность в устной речи.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Педагогическая интерпретация типовых заданий по теме Art для 9 класса; условная шкала влияния навыков.
</a:t>
            </a:r>
            <a:endParaRPr lang="en-US" sz="51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 connects language, culture, and personal expression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art помогает учить лексику, описывать изображения и говорить о культуре по-английски. Она развивает точность речи, уверенность и умение выражать собственное мнение.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2026-05-31T11:39:15Z</dcterms:created>
  <dcterms:modified xsi:type="dcterms:W3CDTF">2026-05-31T11:39:15Z</dcterms:modified>
</cp:coreProperties>
</file>